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98.xml" ContentType="application/inkml+xml"/>
  <Override PartName="/ppt/ink/ink199.xml" ContentType="application/inkml+xml"/>
  <Override PartName="/ppt/ink/ink200.xml" ContentType="application/inkml+xml"/>
  <Override PartName="/ppt/notesSlides/notesSlide6.xml" ContentType="application/vnd.openxmlformats-officedocument.presentationml.notesSlide+xml"/>
  <Override PartName="/ppt/ink/ink201.xml" ContentType="application/inkml+xml"/>
  <Override PartName="/ppt/ink/ink202.xml" ContentType="application/inkml+xml"/>
  <Override PartName="/ppt/notesSlides/notesSlide7.xml" ContentType="application/vnd.openxmlformats-officedocument.presentationml.notesSlide+xml"/>
  <Override PartName="/ppt/ink/ink203.xml" ContentType="application/inkml+xml"/>
  <Override PartName="/ppt/ink/ink204.xml" ContentType="application/inkml+xml"/>
  <Override PartName="/ppt/notesSlides/notesSlide8.xml" ContentType="application/vnd.openxmlformats-officedocument.presentationml.notesSlide+xml"/>
  <Override PartName="/ppt/ink/ink205.xml" ContentType="application/inkml+xml"/>
  <Override PartName="/ppt/ink/ink206.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56" r:id="rId2"/>
    <p:sldId id="260" r:id="rId3"/>
    <p:sldId id="261" r:id="rId4"/>
    <p:sldId id="285" r:id="rId5"/>
    <p:sldId id="257" r:id="rId6"/>
    <p:sldId id="258" r:id="rId7"/>
    <p:sldId id="259" r:id="rId8"/>
    <p:sldId id="325" r:id="rId9"/>
    <p:sldId id="326" r:id="rId10"/>
    <p:sldId id="263" r:id="rId11"/>
    <p:sldId id="264" r:id="rId12"/>
    <p:sldId id="327" r:id="rId13"/>
    <p:sldId id="265" r:id="rId14"/>
    <p:sldId id="267" r:id="rId15"/>
    <p:sldId id="266" r:id="rId16"/>
    <p:sldId id="268" r:id="rId17"/>
    <p:sldId id="269" r:id="rId18"/>
    <p:sldId id="271" r:id="rId19"/>
    <p:sldId id="270" r:id="rId20"/>
    <p:sldId id="272" r:id="rId21"/>
    <p:sldId id="286" r:id="rId22"/>
    <p:sldId id="274" r:id="rId23"/>
    <p:sldId id="275" r:id="rId24"/>
    <p:sldId id="276" r:id="rId25"/>
    <p:sldId id="277" r:id="rId26"/>
    <p:sldId id="328" r:id="rId27"/>
    <p:sldId id="329" r:id="rId28"/>
    <p:sldId id="330" r:id="rId29"/>
    <p:sldId id="331" r:id="rId30"/>
    <p:sldId id="332" r:id="rId31"/>
    <p:sldId id="342" r:id="rId32"/>
    <p:sldId id="333" r:id="rId33"/>
    <p:sldId id="343" r:id="rId34"/>
    <p:sldId id="334" r:id="rId35"/>
    <p:sldId id="344" r:id="rId36"/>
    <p:sldId id="335" r:id="rId37"/>
    <p:sldId id="345" r:id="rId38"/>
    <p:sldId id="336" r:id="rId39"/>
    <p:sldId id="346" r:id="rId40"/>
    <p:sldId id="347" r:id="rId41"/>
    <p:sldId id="348" r:id="rId42"/>
    <p:sldId id="349" r:id="rId43"/>
    <p:sldId id="350" r:id="rId44"/>
    <p:sldId id="337" r:id="rId45"/>
    <p:sldId id="338" r:id="rId46"/>
    <p:sldId id="339" r:id="rId47"/>
    <p:sldId id="340" r:id="rId48"/>
    <p:sldId id="341" r:id="rId49"/>
    <p:sldId id="35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4"/>
    <p:restoredTop sz="96035"/>
  </p:normalViewPr>
  <p:slideViewPr>
    <p:cSldViewPr snapToGrid="0" snapToObjects="1">
      <p:cViewPr>
        <p:scale>
          <a:sx n="122" d="100"/>
          <a:sy n="122" d="100"/>
        </p:scale>
        <p:origin x="400" y="96"/>
      </p:cViewPr>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38.176"/>
    </inkml:context>
    <inkml:brush xml:id="br0">
      <inkml:brushProperty name="width" value="0.1" units="cm"/>
      <inkml:brushProperty name="height" value="0.1" units="cm"/>
      <inkml:brushProperty name="color" value="#008C3A"/>
    </inkml:brush>
  </inkml:definitions>
  <inkml:trace contextRef="#ctx0" brushRef="#br0">6304 1493 24575,'87'22'0,"-2"-8"0,-7-4 0,17 1 0,-7-3 0,-8-4 0,1-2-338,2 2 0,7 0 0,-10-2 338,-14-6 0,-8-3 0,35-8 332,-6-8-332,-30-4 168,-10-21-168,-29 11 0,-3-18 0,-12 14 514,-1-1-514,-2-9 0,-3-3 0,-9-7 0,-19-23 0,-3 31 0,-9-1-570,-17-16 1,-6 1 569,4 7 0,-3 2 0,-3 2 0,3 5 0,21 21 0,2 5 0,-33-22 0,-9 3 0,-5 2 0,40 21 0,-4-1-359,-13-3 0,-4-1 359,-2 1 0,-1 1 0,-3 0 0,2 1 0,13 6 0,4 1 0,-23-6 1096,34 11-1096,11 1 0,-8 1 0,0 1 761,-8 1-761,-8-1 0,11 7 0,7 0 0,13 3 0,0-2 0,-8 1 0,-8-1 0,-31 0 0,-11 1 0,-4-1 0,3 2 0,24 0 0,-12 0 0,-3 2 0,26-2 0,-4 1 0,0 1 0,-1 0 0,0-2 0,-2 2 0,-8 1 0,-1 2 0,-2-2 0,-1 1 0,-9 1 0,-2 1-896,-13 0 0,-2 0 896,3-2 0,-2 0 0,15 0 0,-3 1 0,0-1-853,2 0 0,0 0 0,-4-1 853,8 1 0,-3-1 0,-1 0 0,1 0 0,3 0 0,0-1 0,1 0 0,1 1 0,-14-1 0,2 1 0,2 0-207,8-1 0,3 0 0,7 0 207,0 0 0,8 0 0,-33 1 0,20-3 1487,23 0-1487,0 2 2697,9-1-2697,0 1 788,-2 1-788,-5 2 0,-16 2 0,-9 2 0,-1 3 0,-20-1 0,18 1 0,-1-2 0,12-1 0,17-2 0,0 1 0,9 1 0,-6 2 0,3 3 0,-4 0 0,-1 2 0,4 0 0,5-4 0,0 0 0,7-3 0,-8 2 0,5 1 0,-11 5 0,1 2 0,-7 4 0,-3 3 0,4-1 0,5-1 0,2 2 0,5 2-6784,-2 9 6784,3 1 0,0 11 0,-2 39 0,15-10 0,12-24 0,4-2 0,10 12 0,9-10 6784,1-19-6784,1-6 0,2-4 0,5-3 0,12 5 0,13 1 0,36 6 0,-2-7 0,5-4 0,-23-8 0,-23-7 0,-3 1 0,-1 1 0,17 5 0,19 4 0,25 4 0,-26-10 0,6-1-454,7 1 1,2-1 453,0-3 0,0-1 0,4 0 0,-2 0 0,-18-3 0,-2-1 0,7 2 0,0-1 0,0 3 0,5 1 0,-7-3 0,4 1 0,3 0-862,10 2 0,2 1 0,1-1 862,-17-3 0,1 1 0,1-1 0,1-1 0,10 2 0,4-2 0,-2 1 0,-3-1 0,8 1 0,-4-1 0,-2 0 0,-6-1 0,-2-1 0,-4 0-232,10 2 0,-7 0 232,-15 0 0,-3 0 0,-6 0 0,0 2-47,11-2 1,0 1 46,-9 0 0,-1-1 0,3-1 0,0-1 0,-5 1 0,1 0 0,8 1 0,1 1 0,2-2 0,1 1 0,10 2 0,4 1-589,-9-2 0,5 0 1,4 0 588,-6-1 0,3 0 0,3 0 0,-2-1 0,0 1 0,-1-1 0,1-1 0,2 1 0,14-1 0,4 0 0,1-1 0,-5 0 0,-11-1 0,-4 0 0,0-1 0,2 0 0,4 1 0,1-1 0,0-1 0,-4 1 0,10 0 0,-4 0 0,1 0 305,1 1 0,1-1 1,-7-1-306,5 1 0,-5-1 81,-2 0 0,-4 0-81,-14-2 0,-5 0 88,19-5-88,-26 1 2729,-23 0-2729,-21 4 1568,-4 0-1568,-2 1 353,-2-2-353,3-1 0,0-4 0,1-3 0,-1 0 0,-2 1 0,-2 0 0,-4 1 0,-4-2 0,-1 3 0,1 1 0,4 4 0,1 1 0,0 0 0,1 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4.421"/>
    </inkml:context>
    <inkml:brush xml:id="br0">
      <inkml:brushProperty name="width" value="0.1" units="cm"/>
      <inkml:brushProperty name="height" value="0.1" units="cm"/>
      <inkml:brushProperty name="color" value="#008C3A"/>
    </inkml:brush>
  </inkml:definitions>
  <inkml:trace contextRef="#ctx0" brushRef="#br0">0 60 24575,'4'75'0,"3"-9"0,4 8 0,2-22 0,-2-11 0,2-13 0,-2-14 0,-1-4 0,-3-6 0,-3-2 0,-1-2 0,1-2 0,8-6 0,10-8 0,8-11 0,11-16 0,-5-11 0,-2-10 0,-11 5 0,-9 3 0,-7 15 0,-3 9 0,-2 12 0,-2 16 0,0 36 0,-1 4 0,1 36 0,2-15 0,2-4 0,4-15 0,-3-18 0,-1-9 0,-2-8 0,-1-4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8.240"/>
    </inkml:context>
    <inkml:brush xml:id="br0">
      <inkml:brushProperty name="width" value="0.1" units="cm"/>
      <inkml:brushProperty name="height" value="0.1" units="cm"/>
      <inkml:brushProperty name="color" value="#008C3A"/>
    </inkml:brush>
  </inkml:definitions>
  <inkml:trace contextRef="#ctx0" brushRef="#br0">90 1 24575,'-7'11'0,"0"4"0,-1 3 0,1 2 0,-4 8 0,-1 8 0,0 8 0,1 17-6784,4 3 6784,4 2 0,1 0 0,1-12 0,0-10 0,1 1 0,0-25 0,1 3 0,-1-18 0,1-3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9.085"/>
    </inkml:context>
    <inkml:brush xml:id="br0">
      <inkml:brushProperty name="width" value="0.1" units="cm"/>
      <inkml:brushProperty name="height" value="0.1" units="cm"/>
      <inkml:brushProperty name="color" value="#008C3A"/>
    </inkml:brush>
  </inkml:definitions>
  <inkml:trace contextRef="#ctx0" brushRef="#br0">0 297 24575,'18'-3'0,"6"-2"0,4-2 0,12-5 0,2-4 0,1-5 0,3-6 0,0-13 0,-14 9 0,-1-9 0,-22 19 0,-5 0 0,-3 4 0,-3 4 0,-1 3 0,-1 4 0,0 2 0,0 2 0,-1 1 0,0 1 0,-1 0 0,-2 1 0,0 0 0,-2 2 0,0 1 0,-4 6 0,-2 5 0,-8 15 0,0 9 0,0 9 0,3 4 0,7-5 0,3-8 0,6-6 0,4-10 0,4-6 0,5-2 0,13 0 0,16-3 0,9-1 0,40-10 0,-28-5 0,27-8 0,-43-1 0,-9 0 0,-16 3 0,-13 2 0,-2 1 0,-2-1 0,0 0 0,-1 1 0,1-1 0,-1 0 0,1 4 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9.680"/>
    </inkml:context>
    <inkml:brush xml:id="br0">
      <inkml:brushProperty name="width" value="0.1" units="cm"/>
      <inkml:brushProperty name="height" value="0.1" units="cm"/>
      <inkml:brushProperty name="color" value="#008C3A"/>
    </inkml:brush>
  </inkml:definitions>
  <inkml:trace contextRef="#ctx0" brushRef="#br0">162 1 24575,'-7'19'0,"-2"-2"0,-1 1 0,-2 1 0,-1 2 0,2 2 0,0 3 0,3-1 0,5-3 0,1-3 0,4-6 0,0-2 0,5-1 0,-1-3 0,5 1 0,1 0 0,7 2 0,4 1 0,0 4 0,-5-6 0,-9-2 0,-7-4 0,-2 0 0,-3 1 0,-8 5 0,-17 6 0,-6 6 0,-8 0 0,5-1 0,11-7 0,8-4 0,10-5 0,6-4 0,1-4 0,5-5 0,7-9 0,-5 8 0,2-3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10.130"/>
    </inkml:context>
    <inkml:brush xml:id="br0">
      <inkml:brushProperty name="width" value="0.1" units="cm"/>
      <inkml:brushProperty name="height" value="0.1" units="cm"/>
      <inkml:brushProperty name="color" value="#008C3A"/>
    </inkml:brush>
  </inkml:definitions>
  <inkml:trace contextRef="#ctx0" brushRef="#br0">0 84 24575,'17'-1'0,"6"0"0,0-1 0,0 1 0,13-3 0,3 2 0,17-3-6784,32 0 6784,-10-2 0,-4 0 0,-33 2 0,-30 1 0,-15-1 0,-7-2 0,-4-2 6784,-3 2-6784,2 2 0,-8 2 0,13 2 0,-6-1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10.558"/>
    </inkml:context>
    <inkml:brush xml:id="br0">
      <inkml:brushProperty name="width" value="0.1" units="cm"/>
      <inkml:brushProperty name="height" value="0.1" units="cm"/>
      <inkml:brushProperty name="color" value="#008C3A"/>
    </inkml:brush>
  </inkml:definitions>
  <inkml:trace contextRef="#ctx0" brushRef="#br0">0 1 24575,'3'47'0,"-1"6"0,0 15 0,-2 3 0,-1 22 0,0-2 0,2-9 0,2-13 0,3-37 0,-1-16 0,5-13 0,10-10 0,25-6 0,24-8 0,-25 7 0,-2 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19.513"/>
    </inkml:context>
    <inkml:brush xml:id="br0">
      <inkml:brushProperty name="width" value="0.1" units="cm"/>
      <inkml:brushProperty name="height" value="0.1" units="cm"/>
      <inkml:brushProperty name="color" value="#008C3A"/>
    </inkml:brush>
  </inkml:definitions>
  <inkml:trace contextRef="#ctx0" brushRef="#br0">0 0 24575,'15'36'0,"9"27"0,5 21 0,-9-26 0,-2 1 0,9 36 0,-14-45 0,-1-2 0,1 15 0,-5-21 0,-5-21 0,-3-17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20.266"/>
    </inkml:context>
    <inkml:brush xml:id="br0">
      <inkml:brushProperty name="width" value="0.1" units="cm"/>
      <inkml:brushProperty name="height" value="0.1" units="cm"/>
      <inkml:brushProperty name="color" value="#008C3A"/>
    </inkml:brush>
  </inkml:definitions>
  <inkml:trace contextRef="#ctx0" brushRef="#br0">86 0 24575,'-1'13'0,"0"2"0,-3 3 0,-1 2 0,-4 5 0,-3 1 0,0 1 0,-2 1 0,4-8 0,4-5 0,1-5 0,4-6 0,-1-3 0,1 1 0,-1-1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21.031"/>
    </inkml:context>
    <inkml:brush xml:id="br0">
      <inkml:brushProperty name="width" value="0.1" units="cm"/>
      <inkml:brushProperty name="height" value="0.1" units="cm"/>
      <inkml:brushProperty name="color" value="#008C3A"/>
    </inkml:brush>
  </inkml:definitions>
  <inkml:trace contextRef="#ctx0" brushRef="#br0">0 0 24575,'28'6'0,"-4"-1"0,-2-1 0,-7-1 0,-4-2 0,-5 0 0,-1-1 0,0 0 0,2 1 0,0 0 0,1-1 0,-2 1 0,-1-1 0,-2 0 0,-2 0 0,1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5:21.621"/>
    </inkml:context>
    <inkml:brush xml:id="br0">
      <inkml:brushProperty name="width" value="0.1" units="cm"/>
      <inkml:brushProperty name="height" value="0.1" units="cm"/>
      <inkml:brushProperty name="color" value="#008C3A"/>
    </inkml:brush>
  </inkml:definitions>
  <inkml:trace contextRef="#ctx0" brushRef="#br0">1363 1103 24575,'-44'1'0,"-27"-2"0,-10 1 0,22-1 0,-4 1-812,-11-2 0,-9-1 1,5 0 811,-3 0 0,4-2 0,-5-1 0,1-1 307,2 1 0,5-1-307,20 1 0,6 0 440,-29-3-440,28 1 0,24 3 0,1-37 1247,10-9-1247,5 0 0,1-5 0,3 6 0,1-1 0,-1-12 0,1 0 134,-1-36-134,1 12 0,4 33 0,4 16 0,3 10 0,5 1 0,2 1 0,2 4 0,2 0 0,3 3 0,-2 3 0,-1 4 0,2 1 0,2 5 0,5-2 0,10 0 0,2 0 0,1-4 0,11-2 0,-2-2 0,-3 4 0,-3 1 0,-8 3 0,-3 2 0,8 0 0,-4 1 0,-4 2 0,4 0 0,-9 1 0,4 0 0,3 1 0,6-2 0,1 3 0,5-2 0,-11 1 0,-6 0 0,-10 1 0,-3 0 0,-1 0 0,4 2 0,4 1 0,5 4 0,-2 1 0,8 5 0,-11-1 0,3 3 0,-3 7 0,1 9 0,8 7 0,18 25 0,8 11 0,-25-33 0,1 1 0,0 3 0,-3 0 0,14 23 0,-16-15 0,-16-13 0,-11-14 0,-4 1 0,-3 5 0,-5 0 0,0-1 0,-5 1 0,-2-6 0,-2-1 0,-10 4 0,-4-4 0,-9 5 0,-14 2 0,9 1 0,-3-1 0,16-4 0,7-6 0,12-8 0,4-7 0,7-4 0,3-3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8:55.736"/>
    </inkml:context>
    <inkml:brush xml:id="br0">
      <inkml:brushProperty name="width" value="0.1" units="cm"/>
      <inkml:brushProperty name="height" value="0.1" units="cm"/>
      <inkml:brushProperty name="color" value="#008C3A"/>
    </inkml:brush>
  </inkml:definitions>
  <inkml:trace contextRef="#ctx0" brushRef="#br0">1 66 24575,'3'19'0,"2"4"0,-4-3 0,2 3 0,-1 1 0,2 0 0,-2-1 0,3 16 0,-2-15 0,1 7 0,-3-21 0,1-6 0,-1-5 0,4-4 0,6-10 0,14-13 0,34-23 0,18-10 0,0 4 0,-8 9 0,-35 24 0,-10 8 0,-11 6 0,-8 5 0,1 1 0,-3 1 0,-2 2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5.049"/>
    </inkml:context>
    <inkml:brush xml:id="br0">
      <inkml:brushProperty name="width" value="0.1" units="cm"/>
      <inkml:brushProperty name="height" value="0.1" units="cm"/>
      <inkml:brushProperty name="color" value="#008C3A"/>
    </inkml:brush>
  </inkml:definitions>
  <inkml:trace contextRef="#ctx0" brushRef="#br0">1 216 24575,'11'25'0,"3"3"0,-2 5 0,3 0 0,-6-5 0,0-4 0,-5-6 0,0-6 0,-2-2 0,-1-4 0,0-1 0,-2-25 0,1-9 0,3-22 0,10-14 0,12 2 0,6-3 0,7 8 0,-9 18 0,-6 12 0,-11 14 0,-5 10 0,-3 4 0,2 0 0,-2 0 0,-1 0 0,0 0 0,0 0 0,1 0 0,3 2 0,-4-1 0,1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8:57.153"/>
    </inkml:context>
    <inkml:brush xml:id="br0">
      <inkml:brushProperty name="width" value="0.1" units="cm"/>
      <inkml:brushProperty name="height" value="0.1" units="cm"/>
      <inkml:brushProperty name="color" value="#008C3A"/>
    </inkml:brush>
  </inkml:definitions>
  <inkml:trace contextRef="#ctx0" brushRef="#br0">1 95 24575,'2'20'0,"0"1"0,0-4 0,-1-2 0,1-5 0,-1-2 0,2-1 0,-1 0 0,0 1 0,0-1 0,0-1 0,0 1 0,1 0 0,-1 2 0,4 3 0,-2 1 0,1-1 0,0 2 0,-2-2 0,0-1 0,-2-4 0,0-2 0,0-3 0,6-5 0,17-9 0,25-13 0,28-11 0,-20 8 0,2-1 0,-9 3 0,-2 0 0,1 0 0,-3 1 0,9-14 0,-23 15 0,-11 7 0,-10 7 0,-7 6 0,-1 3 0,-2 1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8:58.718"/>
    </inkml:context>
    <inkml:brush xml:id="br0">
      <inkml:brushProperty name="width" value="0.1" units="cm"/>
      <inkml:brushProperty name="height" value="0.1" units="cm"/>
      <inkml:brushProperty name="color" value="#008C3A"/>
    </inkml:brush>
  </inkml:definitions>
  <inkml:trace contextRef="#ctx0" brushRef="#br0">1 0 24575,'2'19'0,"2"13"0,-3 9 0,2 10 0,-3-5 0,3-8 0,-2-10 0,2-3 0,-1-9 0,1-4 0,-2-7 0,0-1 0,-1-2 0,1 1 0,-1 2 0,2 2 0,0 2 0,1 0 0,-1-1 0,0-3 0,-1-2 0,6-9 0,12-7 0,9-6 0,18-6 0,-6 4 0,-2 2 0,-5-1 0,-4 2 0,1-1 0,-3 0 0,-12 8 0,-4 2 0,-7 6 0,-1 1 0,1 0 0,2-2 0,2 1 0,2-3 0,1 1 0,-3 1 0,-1 2 0,-5 1 0,-1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0.146"/>
    </inkml:context>
    <inkml:brush xml:id="br0">
      <inkml:brushProperty name="width" value="0.1" units="cm"/>
      <inkml:brushProperty name="height" value="0.1" units="cm"/>
      <inkml:brushProperty name="color" value="#008C3A"/>
    </inkml:brush>
  </inkml:definitions>
  <inkml:trace contextRef="#ctx0" brushRef="#br0">0 128 24575,'14'48'0,"-2"-2"0,4 7 0,-2-18 0,-3-19 0,-2-10 0,-2-6 0,3-7 0,7-5 0,20-20 0,18-12 0,8-7 0,12-13 0,-21 19 0,-10 6 0,-20 17 0,-15 14 0,-5 5 0,-3 1 0,1 2 0,0-2 0,2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1.048"/>
    </inkml:context>
    <inkml:brush xml:id="br0">
      <inkml:brushProperty name="width" value="0.1" units="cm"/>
      <inkml:brushProperty name="height" value="0.1" units="cm"/>
      <inkml:brushProperty name="color" value="#008C3A"/>
    </inkml:brush>
  </inkml:definitions>
  <inkml:trace contextRef="#ctx0" brushRef="#br0">0 0 24575,'9'12'0,"5"7"0,3 9 0,0 1 0,2 5 0,3 2 0,-6-5 0,4 0 0,-10-15 0,-2-6 0,-3-6 0,-1-2 0,1-2 0,12-7 0,18-8 0,15-6 0,20-6 0,-9 4 0,6 0 0,-13 1 0,-6 2 0,-7-2 0,-15 7 0,-8 3 0,-8 5 0,-7 5 0,-1 1 0,0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2.070"/>
    </inkml:context>
    <inkml:brush xml:id="br0">
      <inkml:brushProperty name="width" value="0.1" units="cm"/>
      <inkml:brushProperty name="height" value="0.1" units="cm"/>
      <inkml:brushProperty name="color" value="#008C3A"/>
    </inkml:brush>
  </inkml:definitions>
  <inkml:trace contextRef="#ctx0" brushRef="#br0">0 1 24575,'22'38'0,"-4"-5"0,2 7 0,-4-11 0,4 3 0,-4-10 0,4 1 0,-3-5 0,11 3 0,4-1 0,7-2 0,9-4 0,6-8 0,7-6 0,12-9 0,-6-6 0,0-4 0,-7-2 0,-15 1 0,-8 1 0,-10 1 0,-7 2 0,-2 4 0,-1-1 0,-3 4 0,-4 3 0,-4 2 0,-5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7.256"/>
    </inkml:context>
    <inkml:brush xml:id="br0">
      <inkml:brushProperty name="width" value="0.1" units="cm"/>
      <inkml:brushProperty name="height" value="0.1" units="cm"/>
      <inkml:brushProperty name="color" value="#008C3A"/>
    </inkml:brush>
  </inkml:definitions>
  <inkml:trace contextRef="#ctx0" brushRef="#br0">0 1 24575,'80'1'0,"12"4"0,-29-1 0,1 1 0,-12-1 0,-3 0 0,31 3 0,-39-6 0,-29-1 0,-2 0 0,-6 1 0,-5 1 0,-6 8 0,-8 7 0,-6 9 0,-2 3 0,-3 3 0,4-2 0,-1 0 0,6-6 0,4-4 0,7-7 0,-2-2 0,4-2 0,-1-4 0,2 1 0,1-4 0,0 1 0,1-1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8.145"/>
    </inkml:context>
    <inkml:brush xml:id="br0">
      <inkml:brushProperty name="width" value="0.1" units="cm"/>
      <inkml:brushProperty name="height" value="0.1" units="cm"/>
      <inkml:brushProperty name="color" value="#008C3A"/>
    </inkml:brush>
  </inkml:definitions>
  <inkml:trace contextRef="#ctx0" brushRef="#br0">1 0 24575,'3'22'0,"-2"0"0,1 3 0,-1 7 0,2 0 0,-3 1 0,4-5 0,-2-11 0,1-6 0,-2-4 0,1-2 0,1 0 0,-1 1 0,3 1 0,5 5 0,2 0 0,6 3 0,-1-5 0,-3-2 0,-4-4 0,-3 0 0,-2 0 0,3 2 0,3 4 0,1-1 0,0 1 0,-5-5 0,-3-2 0,-2 0 0,-1-2 0,-2 3 0,0-1 0,-3 3 0,-1 0 0,-2 1 0,-3-1 0,-5 2 0,-2-2 0,-1 2 0,3-4 0,4 0 0,3-3 0,3 0 0,2 0 0,0-1 0,1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8.843"/>
    </inkml:context>
    <inkml:brush xml:id="br0">
      <inkml:brushProperty name="width" value="0.1" units="cm"/>
      <inkml:brushProperty name="height" value="0.1" units="cm"/>
      <inkml:brushProperty name="color" value="#008C3A"/>
    </inkml:brush>
  </inkml:definitions>
  <inkml:trace contextRef="#ctx0" brushRef="#br0">1 3 24575,'23'-1'0,"-3"1"0,3-1 0,-1 1 0,1 0 0,-9 0 0,-5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09.720"/>
    </inkml:context>
    <inkml:brush xml:id="br0">
      <inkml:brushProperty name="width" value="0.1" units="cm"/>
      <inkml:brushProperty name="height" value="0.1" units="cm"/>
      <inkml:brushProperty name="color" value="#008C3A"/>
    </inkml:brush>
  </inkml:definitions>
  <inkml:trace contextRef="#ctx0" brushRef="#br0">0 67 24575,'1'15'0,"-1"-3"0,1 1 0,0-5 0,0 3 0,0-3 0,1 4 0,0-3 0,1-1 0,0-3 0,-2-1 0,1-2 0,0 0 0,3 0 0,-3 0 0,3-1 0,-3 0 0,2-1 0,0 0 0,6-3 0,9-4 0,6-4 0,7-7 0,-8 1 0,-4 1 0,-12 3 0,-4 4 0,-3 0 0,-1-2 0,-2-1 0,-1 0 0,0 1 0,0 3 0,-1 1 0,1 2 0,-2 0 0,3 1 0,-1 2 0,1 1 0,0 1 0,-1 0 0,0 0 0,0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11.014"/>
    </inkml:context>
    <inkml:brush xml:id="br0">
      <inkml:brushProperty name="width" value="0.1" units="cm"/>
      <inkml:brushProperty name="height" value="0.1" units="cm"/>
      <inkml:brushProperty name="color" value="#008C3A"/>
    </inkml:brush>
  </inkml:definitions>
  <inkml:trace contextRef="#ctx0" brushRef="#br0">318 183 24575,'1'-14'0,"-1"-3"0,-3-4 0,-2-3 0,-1 2 0,2 3 0,1 7 0,1 3 0,0 1 0,-1 1 0,-1 0 0,-2-1 0,0 3 0,-1 0 0,2 3 0,1 1 0,-2 0 0,-2 4 0,-1 4 0,-5 8 0,0 5 0,2 4 0,2 10 0,6-1 0,2 6 0,12 7 0,3-4 0,9-1 0,4-5 0,5-12 0,10-7 0,12-8 0,6-9 0,-12-5 0,-5-7 0,-24-1 0,-5-2 0,-7 3 0,-5 6 0,-6 8 0,-15 12 0,-11 16 0,-16 10 0,-15 23 0,-2 2 0,0 4 0,1 4 0,13-1 0,7-5 0,6 4 0,15-22 0,4-9 0,6-8 0,5-11 0,2-2 0,0-5 0,3-1 0,-1-3 0,2-2 0,0-3 0,1-2 0,8-3 0,-6 1 0,5-2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6.073"/>
    </inkml:context>
    <inkml:brush xml:id="br0">
      <inkml:brushProperty name="width" value="0.1" units="cm"/>
      <inkml:brushProperty name="height" value="0.1" units="cm"/>
      <inkml:brushProperty name="color" value="#008C3A"/>
    </inkml:brush>
  </inkml:definitions>
  <inkml:trace contextRef="#ctx0" brushRef="#br0">34 191 24575,'26'2'0,"-4"-1"0,6 0 0,-4-1 0,-1-1 0,-3-1 0,-9-2 0,-2-2 0,-1-2 0,-1-3 0,0 1 0,1 0 0,-1 2 0,-2 1 0,0 0 0,-3 0 0,-1-2 0,-3-3 0,-2-2 0,-2-1 0,1 4 0,0 0 0,-1 3 0,0-1 0,-3 0 0,0 1 0,1 3 0,1 2 0,2 4 0,-5 3 0,-2 7 0,-6 5 0,-1 4 0,-4 11 0,3 2 0,-1 4 0,2 7 0,7-2 0,0-1 0,7-5 0,3-12 0,1-5 0,2-8 0,0-3 0,1-2 0,1-1 0,2-1 0,2-1 0,1 0 0,3-2 0,-3 0 0,2-2 0,2 0 0,-1-1 0,1 0 0,-3 2 0,-3-1 0,-2 0 0,-2 0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11.655"/>
    </inkml:context>
    <inkml:brush xml:id="br0">
      <inkml:brushProperty name="width" value="0.1" units="cm"/>
      <inkml:brushProperty name="height" value="0.1" units="cm"/>
      <inkml:brushProperty name="color" value="#008C3A"/>
    </inkml:brush>
  </inkml:definitions>
  <inkml:trace contextRef="#ctx0" brushRef="#br0">12 24 24575,'-7'27'0,"2"5"0,8 12 0,7 5 0,4-6 0,5-5 0,1-15 0,0-8 0,0-6 0,-2-5 0,0-5 0,5-6 0,6-10 0,4-6 0,5-15 0,-6-1 0,-8-13 0,-16 13 0,-12 1 0,-10 17 0,4 8 0,0 4 0,3 6 0,-4 1 0,-5 0 0,-5-1 0,-17 2 0,2 1 0,-7 3 0,12 4 0,9 1 0,6 3 0,3-1 0,4 0 0,3-1 0,3 0 0,2-3 0,0 3 0,1-5 0,0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32.231"/>
    </inkml:context>
    <inkml:brush xml:id="br0">
      <inkml:brushProperty name="width" value="0.1" units="cm"/>
      <inkml:brushProperty name="height" value="0.1" units="cm"/>
      <inkml:brushProperty name="color" value="#008C3A"/>
    </inkml:brush>
  </inkml:definitions>
  <inkml:trace contextRef="#ctx0" brushRef="#br0">769 0 24575,'-43'4'0,"-1"-1"0,-21 2 0,10-1 0,-13 4 0,4 1 0,11 0 0,2-1 0,16 0 0,10-2 0,-6 7 0,7-1 0,-4 4 0,2-3 0,1-5 0,4 0 0,2-5 0,6 1 0,0-1 0,6-1 0,-1 0 0,2-1 0,1 0 0,0 1 0,-1-1 0,0 2 0,0 0 0,0-1 0,1 0 0,2-2 0,2 1 0,0-1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9:33.988"/>
    </inkml:context>
    <inkml:brush xml:id="br0">
      <inkml:brushProperty name="width" value="0.1" units="cm"/>
      <inkml:brushProperty name="height" value="0.1" units="cm"/>
      <inkml:brushProperty name="color" value="#008C3A"/>
    </inkml:brush>
  </inkml:definitions>
  <inkml:trace contextRef="#ctx0" brushRef="#br0">184 0 24575,'-1'10'0,"-1"-1"0,-1-3 0,1 1 0,-3 3 0,1 1 0,-3 5 0,-1 1 0,0 2 0,-3 3 0,-1 1 0,0-1 0,-1-1 0,1-2 0,1-3 0,1 0 0,2-4 0,0-2 0,0-2 0,1-2 0,1 0 0,-1 0 0,1-1 0,1-1 0,0-2 0,4 1 0,-1-2 0,8-1 0,-3 1 0,4-3 0,-3 2 0,-1-1 0,2 0 0,-1 1 0,0-2 0,0 2 0,0-1 0,0 0 0,0 1 0,1-1 0,-2 1 0,3-1 0,1 1 0,1-1 0,2 1 0,-2 0 0,-1 0 0,2-1 0,4 1 0,-1-1 0,5 1 0,-2 1 0,-2-1 0,0 1 0,-5 0 0,0-1 0,0 1 0,0-1 0,-1 0 0,1 0 0,-1 0 0,1 0 0,0 0 0,-1 0 0,-1 1 0,0-1 0,-3 1 0,0-1 0,0 0 0,-1 0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1:35.918"/>
    </inkml:context>
    <inkml:brush xml:id="br0">
      <inkml:brushProperty name="width" value="0.1" units="cm"/>
      <inkml:brushProperty name="height" value="0.1" units="cm"/>
      <inkml:brushProperty name="color" value="#008C3A"/>
    </inkml:brush>
  </inkml:definitions>
  <inkml:trace contextRef="#ctx0" brushRef="#br0">273 668 24575,'59'0'0,"-10"-1"0,25 1 0,-34-1 0,-15 1 0,-10-1 0,0 0 0,37-1 0,-18 1 0,28-3 0,21-5 0,-19-6 0,23-1 0,-40-3 0,-23 7 0,-6 1 0,-9 3 0,1-2 0,0 1 0,4-5 0,5-4 0,-1-4 0,2-6 0,-7 0 0,-4 0 0,-10-7 0,-6 3 0,1 0 0,-2 3 0,1 7 0,1 3 0,-5 0 0,-3 2 0,-13-8 0,-2 3 0,-11-4 0,4 6 0,6 5 0,2 1 0,6 3 0,1 2 0,-4-1 0,-1 0 0,-7 0 0,-5 0 0,2 2 0,6 3 0,6 1 0,3 2 0,-1 2 0,-9-2 0,-2 2 0,-2-1 0,0 1 0,7 0 0,0 0 0,4 0 0,0 0 0,4 0 0,3 1 0,-2 1 0,3 0 0,-2 0 0,0 3 0,3-2 0,3 3 0,1-1 0,-1 3 0,0 2 0,-4 2 0,-1 2 0,0 2 0,0 1 0,2 3 0,0 8 0,-1 1 0,0 12 0,1-1 0,1 0 0,1 11 0,5-7 0,3 2 0,2-4 0,3-13 0,2-5 0,0-4 0,1-6 0,0-2 0,-1-5 0,-1-3 0,0-2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1:37.830"/>
    </inkml:context>
    <inkml:brush xml:id="br0">
      <inkml:brushProperty name="width" value="0.1" units="cm"/>
      <inkml:brushProperty name="height" value="0.1" units="cm"/>
      <inkml:brushProperty name="color" value="#008C3A"/>
    </inkml:brush>
  </inkml:definitions>
  <inkml:trace contextRef="#ctx0" brushRef="#br0">523 777 24575,'22'-2'0,"-4"1"0,0 0 0,2 0 0,2-1 0,11-5 0,6-4 0,2-4 0,9-9 0,-14 1 0,-3-3 0,-11 4 0,-7 1 0,-4 0 0,-2 1 0,-1-6 0,0 1 0,-4-3 0,-2-8 0,-6 1 0,-4-6 0,-1 1 0,-1 3 0,3 5 0,-1 2 0,1 7 0,-4 0 0,-8-1 0,-3 1 0,-11-2 0,-5 2 0,1 2 0,-4 1 0,11 6 0,-1-2 0,5 6 0,-1 0 0,0 2 0,5 4 0,6 2 0,-1 0 0,0 1 0,-1 0 0,-4 1 0,0 0 0,-3 0 0,-6 2 0,-11 4 0,5 1 0,-9 8 0,14-3 0,5 3 0,3 3 0,0 6 0,6-1 0,-8 10 0,6 0 0,-1 2 0,3 10 0,10-6 0,2-2 0,6-4 0,2-11 0,0-5 0,1-7 0,-2-4 0,-4-2 0,2-3 0,-3-1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1:39.765"/>
    </inkml:context>
    <inkml:brush xml:id="br0">
      <inkml:brushProperty name="width" value="0.1" units="cm"/>
      <inkml:brushProperty name="height" value="0.1" units="cm"/>
      <inkml:brushProperty name="color" value="#008C3A"/>
    </inkml:brush>
  </inkml:definitions>
  <inkml:trace contextRef="#ctx0" brushRef="#br0">481 372 24575,'5'13'0,"2"1"0,3 6 0,1-3 0,-2 1 0,2-4 0,2 0 0,4 0 0,6 2 0,-2-3 0,4-1 0,-2-4 0,1-4 0,2-2 0,3-4 0,5-3 0,3-5 0,-3-3 0,1-1 0,-10-4 0,-2 3 0,-6-5 0,-3 2 0,-3-1 0,-4-3 0,-4 3 0,-6-5 0,-23-19 0,-39-29 0,28 33 0,-2 0 0,2 3 0,1 3 0,-11-6 0,27 25 0,0 5 0,-4-1 0,-1 3 0,3 1 0,-1 3 0,4 2 0,1 1 0,-3 3 0,1 2 0,-3 2 0,-5 3 0,-2 0 0,-8 2 0,-11 3 0,-7 3 0,-1 0 0,-3 4 0,16-2 0,10-3 0,11-3 0,10-5 0,4-1 0,4-4 0,3 2 0,0 2 0,2 2 0,2 3 0,0-1 0,1 2 0,1 0 0,-1-1 0,1 2 0,9 13 0,-2-9 0,12 11 0,-2-14 0,-1-4 0,3-2 0,-7-5 0,4 2 0,-3-2 0,7 3 0,3-1 0,4 1 0,7-1 0,-8-1 0,-5-2 0,-11-2 0,-11-2 0,-1 0 0,1 0 0,0 0 0,0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2.041"/>
    </inkml:context>
    <inkml:brush xml:id="br0">
      <inkml:brushProperty name="width" value="0.1" units="cm"/>
      <inkml:brushProperty name="height" value="0.1" units="cm"/>
      <inkml:brushProperty name="color" value="#008C3A"/>
    </inkml:brush>
  </inkml:definitions>
  <inkml:trace contextRef="#ctx0" brushRef="#br0">324 92 24575,'-5'-23'0,"-4"-1"0,0 4 0,-1 4 0,4 11 0,2 2 0,0 2 0,1 1 0,-3 3 0,-1 5 0,-2 69 0,4 24 0,1-47 0,1 3-307,-1 23 0,1 11 1,1-9 306,1-14 0,2-8 0,-1-4 0,0-2 0,1 44 0,0-20 0,0 0 0,-3-19 0,-6-15 0,-6-17 920,-10-7-920,-7-4 0,1-3 0,0-4 0,5 0 0,5-5 0,3-3 0,-1-2 0,12 1 0,-3-1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2.592"/>
    </inkml:context>
    <inkml:brush xml:id="br0">
      <inkml:brushProperty name="width" value="0.1" units="cm"/>
      <inkml:brushProperty name="height" value="0.1" units="cm"/>
      <inkml:brushProperty name="color" value="#008C3A"/>
    </inkml:brush>
  </inkml:definitions>
  <inkml:trace contextRef="#ctx0" brushRef="#br0">1 85 24575,'24'-4'0,"8"-3"0,25-3 0,5-2 0,10 1 0,-15 3 0,-15 3 0,-17 2 0,-11 0 0,-6 3 0,1-2 0,3 1 0,10-2 0,9 0 0,2-1 0,-2 1 0,-12 0 0,-7 2 0,-8 0 0,-2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2.929"/>
    </inkml:context>
    <inkml:brush xml:id="br0">
      <inkml:brushProperty name="width" value="0.1" units="cm"/>
      <inkml:brushProperty name="height" value="0.1" units="cm"/>
      <inkml:brushProperty name="color" value="#008C3A"/>
    </inkml:brush>
  </inkml:definitions>
  <inkml:trace contextRef="#ctx0" brushRef="#br0">1 1 24575,'22'17'0,"-4"-2"0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3.412"/>
    </inkml:context>
    <inkml:brush xml:id="br0">
      <inkml:brushProperty name="width" value="0.1" units="cm"/>
      <inkml:brushProperty name="height" value="0.1" units="cm"/>
      <inkml:brushProperty name="color" value="#008C3A"/>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7.086"/>
    </inkml:context>
    <inkml:brush xml:id="br0">
      <inkml:brushProperty name="width" value="0.1" units="cm"/>
      <inkml:brushProperty name="height" value="0.1" units="cm"/>
      <inkml:brushProperty name="color" value="#008C3A"/>
    </inkml:brush>
  </inkml:definitions>
  <inkml:trace contextRef="#ctx0" brushRef="#br0">162 19 24575,'-21'-10'0,"6"4"0,6 3 0,5 3 0,2 0 0,-1 0 0,0 0 0,-1 1 0,2 2 0,1 1 0,1 4 0,1 1 0,0 1 0,0 0 0,1-1 0,-1 4 0,2 2 0,-2 3 0,4 1 0,0-2 0,2-2 0,-1-1 0,0-3 0,-1-2 0,-2 0 0,1 0 0,0 1 0,0 2 0,0 4 0,-2 1 0,0-4 0,-3 0 0,-2-5 0,-4-2 0,-5-1 0,-10 1 0,-6 0 0,4 0 0,3-2 0,12-2 0,2-1 0,4-1 0,1 0 0,-1 0 0,-1 0 0,-2-1 0,0 1 0,2-1 0,2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6.653"/>
    </inkml:context>
    <inkml:brush xml:id="br0">
      <inkml:brushProperty name="width" value="0.1" units="cm"/>
      <inkml:brushProperty name="height" value="0.1" units="cm"/>
      <inkml:brushProperty name="color" value="#008C3A"/>
    </inkml:brush>
  </inkml:definitions>
  <inkml:trace contextRef="#ctx0" brushRef="#br0">1 91 24575,'20'14'0,"2"2"0,0-1 0,-4-1 0,-8-9 0,-3-3 0,-3-3 0,10-6 0,7-7 0,11-7 0,7-9 0,-4 3 0,-6 2 0,-11 9 0,-10 6 0,-4 7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7.598"/>
    </inkml:context>
    <inkml:brush xml:id="br0">
      <inkml:brushProperty name="width" value="0.1" units="cm"/>
      <inkml:brushProperty name="height" value="0.1" units="cm"/>
      <inkml:brushProperty name="color" value="#008C3A"/>
    </inkml:brush>
  </inkml:definitions>
  <inkml:trace contextRef="#ctx0" brushRef="#br0">0 172 24575,'21'25'0,"-4"-4"0,5 6 0,-9-12 0,1-2 0,-8-8 0,-6-3 0,3-4 0,9-11 0,7-8 0,19-17 0,12-9 0,0 5 0,-2-3 0,-17 16 0,-9 9 0,-8 6 0,-8 9 0,-3 2 0,-2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08.982"/>
    </inkml:context>
    <inkml:brush xml:id="br0">
      <inkml:brushProperty name="width" value="0.1" units="cm"/>
      <inkml:brushProperty name="height" value="0.1" units="cm"/>
      <inkml:brushProperty name="color" value="#008C3A"/>
    </inkml:brush>
  </inkml:definitions>
  <inkml:trace contextRef="#ctx0" brushRef="#br0">1 0 24575,'0'24'0,"-1"-2"0,1 6 0,0 9 0,4 6 0,2 13 0,2-1 0,-1-8 0,0-6 0,-3-14 0,-1-9 0,-1-9 0,-2-9 0,5-13 0,2-4 0,10-15 0,0 1 0,9-12 0,1-1 0,0 2 0,3 1 0,-4 11 0,-3 3 0,1 4 0,-6 5 0,-1 2 0,-1 2 0,-10 7 0,0 1 0,-5 5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0.927"/>
    </inkml:context>
    <inkml:brush xml:id="br0">
      <inkml:brushProperty name="width" value="0.1" units="cm"/>
      <inkml:brushProperty name="height" value="0.1" units="cm"/>
      <inkml:brushProperty name="color" value="#008C3A"/>
    </inkml:brush>
  </inkml:definitions>
  <inkml:trace contextRef="#ctx0" brushRef="#br0">0 0 24575,'15'20'0,"-1"-1"0,0 1 0,0 4 0,2 2 0,-1 4 0,2-3 0,-4-2 0,1-5 0,-4-6 0,-3-8 0,2-10 0,0-7 0,4-4 0,2-2 0,0 1 0,0 1 0,0-3 0,-5 5 0,-2 3 0,-4 4 0,-3 4 0,1 0 0,-1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2.604"/>
    </inkml:context>
    <inkml:brush xml:id="br0">
      <inkml:brushProperty name="width" value="0.1" units="cm"/>
      <inkml:brushProperty name="height" value="0.1" units="cm"/>
      <inkml:brushProperty name="color" value="#008C3A"/>
    </inkml:brush>
  </inkml:definitions>
  <inkml:trace contextRef="#ctx0" brushRef="#br0">206 0 24575,'-21'30'0,"0"-4"0,-1 2 0,-1-3 0,2-1 0,-5 6 0,5-7 0,1 4 0,6-11 0,7-4 0,2-5 0,4-3 0,-1-1 0,1-2 0,12 2 0,7-2 0,20 1 0,12-1 0,17-2 0,13-3 0,-3 1 0,0-4 0,-24 3 0,-14-3 0,-18 4 0,-11 1 0,-4 1 0,-4 1 0,-1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3.483"/>
    </inkml:context>
    <inkml:brush xml:id="br0">
      <inkml:brushProperty name="width" value="0.1" units="cm"/>
      <inkml:brushProperty name="height" value="0.1" units="cm"/>
      <inkml:brushProperty name="color" value="#008C3A"/>
    </inkml:brush>
  </inkml:definitions>
  <inkml:trace contextRef="#ctx0" brushRef="#br0">3 0 24575,'-1'15'0,"0"9"0,0 8 0,1 12 0,0 1 0,2 9 0,-1-7 0,2-3 0,-1-8 0,0-11 0,0-5 0,0-1 0,1-3 0,-1-1 0,1-2 0,-1-3 0,-1-3 0,0-2 0,-1-3 0,0 1 0,0 0 0,0 0 0,0-1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6.013"/>
    </inkml:context>
    <inkml:brush xml:id="br0">
      <inkml:brushProperty name="width" value="0.1" units="cm"/>
      <inkml:brushProperty name="height" value="0.1" units="cm"/>
      <inkml:brushProperty name="color" value="#008C3A"/>
    </inkml:brush>
  </inkml:definitions>
  <inkml:trace contextRef="#ctx0" brushRef="#br0">297 87 24575,'6'-19'0,"-1"1"0,-5 2 0,0 2 0,-1 5 0,0 3 0,0 3 0,-1 2 0,-5 0 0,-4 2 0,-9 1 0,-9 4 0,-4 5 0,-1 0 0,0 1 0,6 1 0,4-1 0,0 4 0,6 0 0,3 1 0,2 2 0,6-3 0,4-2 0,1-2 0,3-4 0,1-1 0,2 0 0,8-2 0,11-1 0,25-2 0,15-4 0,10-3 0,-1-6 0,-23 0 0,-12 3 0,-19 3 0,-11 3 0,-2-1 0,-2-1 0,1-3 0,1 0 0,-2-2 0,-1 1 0,1 1 0,-2 2 0,1 1 0,-2 1 0,-6 16 0,0-2 0,-8 19 0,1-6 0,-2 10 0,2 4 0,-7 22 0,0 15 0,-6 11 0,2 9 0,-1-13 0,6-13 0,-1-15 0,7-20 0,-1-11 0,-1-4 0,7-11 0,-2 1 0,5-8 0,1 0 0,0-1 0,0 0 0,1-1 0,-1-2 0,-1-6 0,-2-6 0,-2-6 0,-4-10 0,2 0 0,0-6 0,5 7 0,5-4 0,6 4 0,2 3 0,4 1 0,2 10 0,-2 3 0,4 1 0,-6 7 0,3-1 0,-2 4 0,4 0 0,2 0 0,2-1 0,-3 0 0,-5 2 0,-4 0 0,-4 1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6.575"/>
    </inkml:context>
    <inkml:brush xml:id="br0">
      <inkml:brushProperty name="width" value="0.1" units="cm"/>
      <inkml:brushProperty name="height" value="0.1" units="cm"/>
      <inkml:brushProperty name="color" value="#008C3A"/>
    </inkml:brush>
  </inkml:definitions>
  <inkml:trace contextRef="#ctx0" brushRef="#br0">1 1 24575,'0'0'0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17.014"/>
    </inkml:context>
    <inkml:brush xml:id="br0">
      <inkml:brushProperty name="width" value="0.1" units="cm"/>
      <inkml:brushProperty name="height" value="0.1" units="cm"/>
      <inkml:brushProperty name="color" value="#008C3A"/>
    </inkml:brush>
  </inkml:definitions>
  <inkml:trace contextRef="#ctx0" brushRef="#br0">0 1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24.203"/>
    </inkml:context>
    <inkml:brush xml:id="br0">
      <inkml:brushProperty name="width" value="0.1" units="cm"/>
      <inkml:brushProperty name="height" value="0.1" units="cm"/>
      <inkml:brushProperty name="color" value="#008C3A"/>
    </inkml:brush>
  </inkml:definitions>
  <inkml:trace contextRef="#ctx0" brushRef="#br0">98 204 24575,'13'-1'0,"1"1"0,-5-2 0,2 2 0,0-2 0,2 0 0,1 0 0,1-1 0,1 1 0,-1-1 0,-1-2 0,2-2 0,-5 0 0,0 0 0,-5 1 0,-2 1 0,0 1 0,0-2 0,0 1 0,0 0 0,-1-1 0,0 1 0,1-1 0,-1 0 0,-1 1 0,0 0 0,0-1 0,0-1 0,-1 0 0,0-1 0,-1 3 0,0 2 0,-1 1 0,-2-1 0,-5-2 0,-4-1 0,-2-2 0,1 3 0,1 0 0,-3 2 0,-3-2 0,-5 0 0,1 0 0,5 1 0,3 2 0,5 0 0,2 2 0,1-1 0,-2 1 0,0 0 0,0 0 0,0 0 0,2 0 0,-2 2 0,-1 2 0,-3 3 0,-4 5 0,3-1 0,-1 1 0,7-4 0,0 2 0,3-2 0,1 2 0,1 1 0,1-1 0,0 0 0,1 4 0,1-1 0,1 1 0,5 2 0,5-2 0,4 3 0,5 0 0,2-2 0,0-1 0,3-1 0,5-3 0,-1-2 0,12 1 0,-4-3 0,2 1 0,-10-5 0,-8 1 0,-13-3 0,-5 0 0,0 0 0,4 1 0,1 0 0,7 0 0,-10-1 0,3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9.437"/>
    </inkml:context>
    <inkml:brush xml:id="br0">
      <inkml:brushProperty name="width" value="0.1" units="cm"/>
      <inkml:brushProperty name="height" value="0.1" units="cm"/>
      <inkml:brushProperty name="color" value="#008C3A"/>
    </inkml:brush>
  </inkml:definitions>
  <inkml:trace contextRef="#ctx0" brushRef="#br0">1002 906 24575,'-9'2'0,"0"0"0,1-2 0,-1 0 0,-2 0 0,-1 0 0,1 1 0,3-1 0,4 1 0,-1-1 0,0 0 0,-3 0 0,-3 1 0,-3 0 0,0 0 0,2 1 0,2 0 0,2-1 0,-1 1 0,1-2 0,-3 1 0,0-1 0,-5 0 0,0 0 0,-1 0 0,4 0 0,-2 0 0,2-1 0,-4 0 0,0-1 0,1 1 0,3 1 0,1 0 0,1-1 0,1 0 0,0 0 0,-1 1 0,-1-1 0,-2 0 0,-1 1 0,-1 0 0,-2 0 0,-3 0 0,-1 0 0,-7-2 0,2 1 0,-14-3 0,-4 0 0,-7 0 0,-7 0 0,8 1 0,9 0 0,7-1 0,14-2 0,0-4 0,7-1 0,0-6 0,5-5 0,3-2 0,2-14 0,11-7 0,2-7 0,11-17 0,0-8 0,8-10 0,3-5 0,7 16 0,11 7 0,2 20 0,23 5 0,-8 9 0,-5 10 0,-16 5 0,-23 12 0,-5 4 0,-3 1 0,3 5 0,15 3 0,1 4 0,12 6 0,-13-1 0,-2-1 0,-6-1 0,-4-1 0,-1 0 0,2 5 0,-3-2 0,3 7 0,-3-1 0,5 12 0,0 6 0,1 3 0,0 3 0,-7-11 0,-4-6 0,-7-9 0,-4-9 0,-2-1 0,-1 0 0,-2 3 0,-4 8 0,-3 3 0,-6 6 0,-1 1 0,-4 0 0,-4 9 0,-4 13 0,-1 8 0,-6 23 0,7-13 0,3-4 0,13-30 0,5-18 0,6-12 0,1-4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24.813"/>
    </inkml:context>
    <inkml:brush xml:id="br0">
      <inkml:brushProperty name="width" value="0.1" units="cm"/>
      <inkml:brushProperty name="height" value="0.1" units="cm"/>
      <inkml:brushProperty name="color" value="#008C3A"/>
    </inkml:brush>
  </inkml:definitions>
  <inkml:trace contextRef="#ctx0" brushRef="#br0">1 1 24575,'0'19'0,"1"-9"0,-2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25.137"/>
    </inkml:context>
    <inkml:brush xml:id="br0">
      <inkml:brushProperty name="width" value="0.1" units="cm"/>
      <inkml:brushProperty name="height" value="0.1" units="cm"/>
      <inkml:brushProperty name="color" value="#008C3A"/>
    </inkml:brush>
  </inkml:definitions>
  <inkml:trace contextRef="#ctx0" brushRef="#br0">0 1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38.507"/>
    </inkml:context>
    <inkml:brush xml:id="br0">
      <inkml:brushProperty name="width" value="0.1" units="cm"/>
      <inkml:brushProperty name="height" value="0.1" units="cm"/>
      <inkml:brushProperty name="color" value="#008C3A"/>
    </inkml:brush>
  </inkml:definitions>
  <inkml:trace contextRef="#ctx0" brushRef="#br0">413 139 24575,'-3'-17'0,"-2"-2"0,-2 4 0,0-1 0,-3 1 0,-4-1 0,1 3 0,-1 2 0,1 3 0,4 3 0,2 3 0,4 1 0,1 1 0,-1 0 0,-1 0 0,1 0 0,-4 0 0,-2 1 0,0 0 0,-6 1 0,3 1 0,-2 2 0,0 1 0,0 2 0,1 1 0,-1 1 0,-3 8 0,2 0 0,-4 8 0,4-1 0,-2 4 0,5-1 0,0-2 0,3 1 0,-1 2 0,-1 8 0,2 4 0,-3 14 0,4 4 0,3 2 0,2 1 0,3-8 0,1-6 0,3-3 0,3-8 0,2-6 0,2-4 0,0-9 0,-3-6 0,-1-5 0,-2-5 0,0-1 0,7-1 0,12 0 0,1-1 0,13-4 0,-4-2 0,0-2 0,-2-2 0,-9-2 0,-2 1 0,-7 1 0,-1-1 0,-6 2 0,0-1 0,1-2 0,-3 1 0,0-3 0,-2 1 0,-2-1 0,0 0 0,-1 0 0,-1 2 0,-1 0 0,-3 0 0,-3 1 0,-3-2 0,0 4 0,1 1 0,1 3 0,-1-1 0,-2 3 0,1-1 0,0 1 0,5 3 0,-1-1 0,3 2 0,2 0 0,-1 0 0,0 0 0,-2-1 0,-1 1 0,-2-1 0,0 1 0,1 0 0,2 0 0,1 0 0,1 0 0,0 0 0,0 0 0,0 0 0,0 0 0,0 1 0,0-1 0,0 2 0,-2-1 0,0 1 0,-2 0 0,-2 1 0,-4 3 0,1-1 0,-5 3 0,3-1 0,0 0 0,3 0 0,2-3 0,2 2 0,-1-2 0,3 0 0,1-2 0,-1 0 0,3-1 0,0 1 0,1-1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44.960"/>
    </inkml:context>
    <inkml:brush xml:id="br0">
      <inkml:brushProperty name="width" value="0.1" units="cm"/>
      <inkml:brushProperty name="height" value="0.1" units="cm"/>
      <inkml:brushProperty name="color" value="#008C3A"/>
    </inkml:brush>
  </inkml:definitions>
  <inkml:trace contextRef="#ctx0" brushRef="#br0">245 0 24575,'-11'10'0,"-3"3"0,-3 1 0,0 1 0,-7 6 0,3-1 0,-2 1 0,1 1 0,6-5 0,2-1 0,4-4 0,1-1 0,3-3 0,-1 0 0,1-1 0,-1 0 0,1 1 0,1-3 0,2 1 0,-1-1 0,3-2 0,0 0 0,3-1 0,3 0 0,6-1 0,9 1 0,4 1 0,11-2 0,2 0 0,7-2 0,16 0 0,20-1 0,11-2 0,-2 0 0,-21-2 0,-27 2 0,-18 0 0,-13 3 0,-5 0 0,-4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45.489"/>
    </inkml:context>
    <inkml:brush xml:id="br0">
      <inkml:brushProperty name="width" value="0.1" units="cm"/>
      <inkml:brushProperty name="height" value="0.1" units="cm"/>
      <inkml:brushProperty name="color" value="#008C3A"/>
    </inkml:brush>
  </inkml:definitions>
  <inkml:trace contextRef="#ctx0" brushRef="#br0">27 0 24575,'0'24'0,"-1"3"0,-1 14 0,-2 8 0,1 6 0,-2 12 0,2-8 0,0-7 0,0-11 0,3-19 0,-1-7 0,0-5 0,1-3 0,-1-3 0,1-2 0,0-1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47.749"/>
    </inkml:context>
    <inkml:brush xml:id="br0">
      <inkml:brushProperty name="width" value="0.1" units="cm"/>
      <inkml:brushProperty name="height" value="0.1" units="cm"/>
      <inkml:brushProperty name="color" value="#008C3A"/>
    </inkml:brush>
  </inkml:definitions>
  <inkml:trace contextRef="#ctx0" brushRef="#br0">1694 3 24575,'-17'-1'0,"-3"1"0,-20-1 0,-26 1 0,4 1 0,-7 1-1320,-8 0 0,-7 1 1320,-1 1 0,-8 1 0,1 0-507,1-1 0,0 0 0,-1 0 507,-1 1 0,-1 1 0,3-1 0,12-1 0,2 0 0,8-1 0,5 1 0,9-1 0,-13 1 0,47-3 0,18-1 0,3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49.293"/>
    </inkml:context>
    <inkml:brush xml:id="br0">
      <inkml:brushProperty name="width" value="0.1" units="cm"/>
      <inkml:brushProperty name="height" value="0.1" units="cm"/>
      <inkml:brushProperty name="color" value="#008C3A"/>
    </inkml:brush>
  </inkml:definitions>
  <inkml:trace contextRef="#ctx0" brushRef="#br0">462 0 24575,'-30'7'0,"-8"4"0,7 2 0,-3-1 0,8 1 0,9-6 0,4-2 0,5 0 0,-2-2 0,-4 2 0,0-1 0,-2 2 0,5-1 0,0-1 0,4 0 0,0-2 0,1 2 0,-1-2 0,-4 4 0,1 0 0,-8 4 0,-1 0 0,-1 1 0,-1-1 0,4 0 0,3-1 0,1-3 0,6 0 0,1-3 0,3-1 0,1 0 0,6 2 0,2-1 0,8 2 0,2 2 0,4 0 0,11 5 0,13 3 0,9 3 0,4 0 0,-9-2 0,-9-5 0,-9-1 0,-11-3 0,-6-2 0,-4 0 0,-2-1 0,4 4 0,2-2 0,3 4 0,0-3 0,-3 1 0,-1-2 0,-2-1 0,1 1 0,3 1 0,-3-2 0,-2 1 0,-3-3 0,-3-1 0,-1-2 0,-2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2.536"/>
    </inkml:context>
    <inkml:brush xml:id="br0">
      <inkml:brushProperty name="width" value="0.1" units="cm"/>
      <inkml:brushProperty name="height" value="0.1" units="cm"/>
      <inkml:brushProperty name="color" value="#008C3A"/>
    </inkml:brush>
  </inkml:definitions>
  <inkml:trace contextRef="#ctx0" brushRef="#br0">322 17 24575,'-12'-4'0,"-5"-1"0,2 1 0,1 1 0,2 2 0,1 1 0,-7 0 0,-1 1 0,0 2 0,1 2 0,-1 4 0,3 1 0,0 0 0,2 1 0,-4 5 0,1 1 0,-4 4 0,4 3 0,4-1 0,3 1 0,6-4 0,2 0 0,2 0 0,1 1 0,2-1 0,5 1 0,7 0 0,4-1 0,5-3 0,1-6 0,-5-4 0,8-3 0,1-1 0,4-2 0,7-1 0,-11-2 0,-4-4 0,-5-3 0,-5-4 0,-2 0 0,-1-3 0,-4 3 0,-2 2 0,-2 2 0,-3 3 0,-2-1 0,0 3 0,-1 1 0,1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3.218"/>
    </inkml:context>
    <inkml:brush xml:id="br0">
      <inkml:brushProperty name="width" value="0.1" units="cm"/>
      <inkml:brushProperty name="height" value="0.1" units="cm"/>
      <inkml:brushProperty name="color" value="#008C3A"/>
    </inkml:brush>
  </inkml:definitions>
  <inkml:trace contextRef="#ctx0" brushRef="#br0">1 18 24575,'33'-3'0,"1"-1"0,15 0 0,-6 0 0,0 2 0,-3 1 0,-15 1 0,-4 0 0,-12 0 0,-5 1 0,-4-1 0,-6 3 0,-4-1 0,2 0 0,1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3.724"/>
    </inkml:context>
    <inkml:brush xml:id="br0">
      <inkml:brushProperty name="width" value="0.1" units="cm"/>
      <inkml:brushProperty name="height" value="0.1" units="cm"/>
      <inkml:brushProperty name="color" value="#008C3A"/>
    </inkml:brush>
  </inkml:definitions>
  <inkml:trace contextRef="#ctx0" brushRef="#br0">5 1 24575,'-2'15'0,"0"1"0,1-3 0,1-2 0,0-4 0,0-2 0,0-1 0,0 0 0,0 0 0,0-1 0,0 0 0,0 0 0,0 0 0,0 3 0,0 0 0,0-1 0,0-1 0,0-2 0,5 0 0,4-1 0,-3 0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0.171"/>
    </inkml:context>
    <inkml:brush xml:id="br0">
      <inkml:brushProperty name="width" value="0.1" units="cm"/>
      <inkml:brushProperty name="height" value="0.1" units="cm"/>
      <inkml:brushProperty name="color" value="#008C3A"/>
    </inkml:brush>
  </inkml:definitions>
  <inkml:trace contextRef="#ctx0" brushRef="#br0">0 344 24575,'27'-18'0,"7"-4"0,1-1 0,9-4 0,-1 0 0,13-3 0,2 3 0,18-6 0,-8 6 0,-8 2 0,-13 5 0,-25 9 0,-7 3 0,-12 5 0,-3 0 0,0-1 0,0-4 0,-2-4 0,2 4 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4.582"/>
    </inkml:context>
    <inkml:brush xml:id="br0">
      <inkml:brushProperty name="width" value="0.1" units="cm"/>
      <inkml:brushProperty name="height" value="0.1" units="cm"/>
      <inkml:brushProperty name="color" value="#008C3A"/>
    </inkml:brush>
  </inkml:definitions>
  <inkml:trace contextRef="#ctx0" brushRef="#br0">0 64 24575,'0'15'0,"3"3"0,3-1 0,4 1 0,4 1 0,-1-7 0,1-4 0,-3-3 0,1-4 0,1 0 0,1-2 0,1-1 0,-3-1 0,4-2 0,2-1 0,2-7 0,-2 2 0,1-5 0,-5 3 0,-3-1 0,-4-1 0,-4 1 0,-3 2 0,-2-1 0,-1 5 0,-1 1 0,-2 3 0,-1 1 0,-2-1 0,-4 0 0,2 1 0,-1 1 0,3 1 0,3 0 0,-2 0 0,1 1 0,0-1 0,3 0 0,-1 1 0,2 1 0,0 0 0,1 1 0,-4 0 0,0 2 0,-2-1 0,0 2 0,3 1 0,2-3 0,2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5.638"/>
    </inkml:context>
    <inkml:brush xml:id="br0">
      <inkml:brushProperty name="width" value="0.1" units="cm"/>
      <inkml:brushProperty name="height" value="0.1" units="cm"/>
      <inkml:brushProperty name="color" value="#008C3A"/>
    </inkml:brush>
  </inkml:definitions>
  <inkml:trace contextRef="#ctx0" brushRef="#br0">38 15 24575,'-11'16'0,"2"3"0,2 0 0,1 9 0,4-4 0,0 3 0,3-7 0,1-4 0,1-6 0,4-1 0,2-5 0,5 0 0,3-3 0,5-4 0,0-3 0,4-4 0,-7-2 0,-2 1 0,-2-3 0,-4 2 0,-1-1 0,-3 0 0,-1-1 0,-1 0 0,-2-3 0,-3 3 0,-3 1 0,-2 2 0,-1 5 0,0 1 0,1 3 0,-3-2 0,0 2 0,-3-1 0,-4-1 0,-1 0 0,1 1 0,7 2 0,9 3 0,5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6.517"/>
    </inkml:context>
    <inkml:brush xml:id="br0">
      <inkml:brushProperty name="width" value="0.1" units="cm"/>
      <inkml:brushProperty name="height" value="0.1" units="cm"/>
      <inkml:brushProperty name="color" value="#008C3A"/>
    </inkml:brush>
  </inkml:definitions>
  <inkml:trace contextRef="#ctx0" brushRef="#br0">185 18 24575,'-8'-6'0,"-2"2"0,1 2 0,1 1 0,0 0 0,-1 0 0,-2 5 0,-5 3 0,-3 5 0,0 3 0,4 1 0,-2 1 0,7-1 0,0 0 0,2 2 0,4-4 0,1 0 0,2-4 0,2-4 0,2-2 0,2-1 0,3-2 0,0 0 0,2-1 0,1-2 0,0-1 0,2-4 0,1-4 0,2-2 0,7-7 0,-3 2 0,0-1 0,-7 4 0,-7 4 0,-3 3 0,-3-1 0,1 1 0,-1-1 0,2-2 0,-2 5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2:57.560"/>
    </inkml:context>
    <inkml:brush xml:id="br0">
      <inkml:brushProperty name="width" value="0.1" units="cm"/>
      <inkml:brushProperty name="height" value="0.1" units="cm"/>
      <inkml:brushProperty name="color" value="#008C3A"/>
    </inkml:brush>
  </inkml:definitions>
  <inkml:trace contextRef="#ctx0" brushRef="#br0">28 0 24575,'-1'22'0,"1"2"0,-2 11 0,1 3 0,-1 0 0,-1 0 0,2-6 0,-2-5 0,2 5 0,-2-4 0,1-1 0,1-1 0,-1-8 0,1-1 0,0-1 0,0 0 0,-1-2 0,2 0 0,-1-4 0,1-1 0,0-2 0,0-3 0,0 0 0,0-3 0,0 2 0,0 2 0,0-1 0,0 2 0,0-2 0,0 1 0,0 1 0,0 0 0,0 3 0,0 2 0,0 1 0,0 7 0,0-1 0,0 6 0,0-3 0,0-7 0,0-5 0,0-6 0,0-2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3.613"/>
    </inkml:context>
    <inkml:brush xml:id="br0">
      <inkml:brushProperty name="width" value="0.1" units="cm"/>
      <inkml:brushProperty name="height" value="0.1" units="cm"/>
      <inkml:brushProperty name="color" value="#008C3A"/>
    </inkml:brush>
  </inkml:definitions>
  <inkml:trace contextRef="#ctx0" brushRef="#br0">0 117 24575,'50'-13'0,"8"-2"0,10 3 0,17-5 0,-8 6 0,-1-5 0,-34 7 0,-9 0 0,-16 3 0,-8 3 0,-4 1 0,-3 0 0,-2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4.209"/>
    </inkml:context>
    <inkml:brush xml:id="br0">
      <inkml:brushProperty name="width" value="0.1" units="cm"/>
      <inkml:brushProperty name="height" value="0.1" units="cm"/>
      <inkml:brushProperty name="color" value="#008C3A"/>
    </inkml:brush>
  </inkml:definitions>
  <inkml:trace contextRef="#ctx0" brushRef="#br0">97 1 24575,'-14'41'0,"1"3"0,-2 6 0,2 7 0,2-5 0,-1 5 0,3 2 0,2-9 0,4-4 0,3-10 0,3-11 0,6-3 0,5-3 0,3-5 0,0-3 0,2-4 0,-2-3 0,4 2 0,2-3 0,-3-1 0,2-1 0,-8-2 0,-3 0 0,-7-2 0,-2 2 0,-1-1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4.670"/>
    </inkml:context>
    <inkml:brush xml:id="br0">
      <inkml:brushProperty name="width" value="0.1" units="cm"/>
      <inkml:brushProperty name="height" value="0.1" units="cm"/>
      <inkml:brushProperty name="color" value="#008C3A"/>
    </inkml:brush>
  </inkml:definitions>
  <inkml:trace contextRef="#ctx0" brushRef="#br0">0 0 24575,'17'13'0,"-4"-4"0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5.133"/>
    </inkml:context>
    <inkml:brush xml:id="br0">
      <inkml:brushProperty name="width" value="0.1" units="cm"/>
      <inkml:brushProperty name="height" value="0.1" units="cm"/>
      <inkml:brushProperty name="color" value="#008C3A"/>
    </inkml:brush>
  </inkml:definitions>
  <inkml:trace contextRef="#ctx0" brushRef="#br0">1 0 24575,'0'0'0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5.672"/>
    </inkml:context>
    <inkml:brush xml:id="br0">
      <inkml:brushProperty name="width" value="0.1" units="cm"/>
      <inkml:brushProperty name="height" value="0.1" units="cm"/>
      <inkml:brushProperty name="color" value="#008C3A"/>
    </inkml:brush>
  </inkml:definitions>
  <inkml:trace contextRef="#ctx0" brushRef="#br0">0 1 24575,'0'0'0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6.246"/>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0.721"/>
    </inkml:context>
    <inkml:brush xml:id="br0">
      <inkml:brushProperty name="width" value="0.1" units="cm"/>
      <inkml:brushProperty name="height" value="0.1" units="cm"/>
      <inkml:brushProperty name="color" value="#008C3A"/>
    </inkml:brush>
  </inkml:definitions>
  <inkml:trace contextRef="#ctx0" brushRef="#br0">0 1 24575,'63'20'0,"-6"-5"0,1 4 0,1-2 0,1 5 0,11 4 0,-15-3 0,-11 0 0,-20-10 0,-17-4 0,-7-6 0,-8 5 0,-9 8 0,-11 14 0,-22 20 0,-7 6 0,-12 3 0,9-13 0,5-13 0,21-13 0,11-7 0,12-9 0,12-12 0,-1 5 0,2-6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1.668"/>
    </inkml:context>
    <inkml:brush xml:id="br0">
      <inkml:brushProperty name="width" value="0.1" units="cm"/>
      <inkml:brushProperty name="height" value="0.1" units="cm"/>
      <inkml:brushProperty name="color" value="#008C3A"/>
    </inkml:brush>
  </inkml:definitions>
  <inkml:trace contextRef="#ctx0" brushRef="#br0">1 81 24575,'0'19'0,"0"2"0,0 2 0,0-4 0,1-7 0,-1-6 0,5-8 0,8-10 0,7-5 0,15-13 0,1 3 0,2-1 0,-1 2 0,-10 7 0,-9 7 0,-9 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2.568"/>
    </inkml:context>
    <inkml:brush xml:id="br0">
      <inkml:brushProperty name="width" value="0.1" units="cm"/>
      <inkml:brushProperty name="height" value="0.1" units="cm"/>
      <inkml:brushProperty name="color" value="#008C3A"/>
    </inkml:brush>
  </inkml:definitions>
  <inkml:trace contextRef="#ctx0" brushRef="#br0">2 1 24575,'0'36'0,"-1"32"0,1-7 0,1 12 0,0-38 0,1-15 0,0-13 0,0-12 0,5-11 0,6-12 0,7-5 0,10-8 0,-1 4 0,-4 5 0,-6 8 0,-12 12 0,-2 5 0,-3 5 0,2 2 0,-2 0 0,2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3.311"/>
    </inkml:context>
    <inkml:brush xml:id="br0">
      <inkml:brushProperty name="width" value="0.1" units="cm"/>
      <inkml:brushProperty name="height" value="0.1" units="cm"/>
      <inkml:brushProperty name="color" value="#008C3A"/>
    </inkml:brush>
  </inkml:definitions>
  <inkml:trace contextRef="#ctx0" brushRef="#br0">1 0 24575,'0'17'0,"5"12"0,1 2 0,6 18 0,0 2 0,5 0 0,0 2 0,0-18 0,-4-10 0,-5-16 0,5-18 0,6-10 0,12-10 0,13-11 0,-2 5 0,-4 3 0,-18 14 0,-11 10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4.075"/>
    </inkml:context>
    <inkml:brush xml:id="br0">
      <inkml:brushProperty name="width" value="0.1" units="cm"/>
      <inkml:brushProperty name="height" value="0.1" units="cm"/>
      <inkml:brushProperty name="color" value="#008C3A"/>
    </inkml:brush>
  </inkml:definitions>
  <inkml:trace contextRef="#ctx0" brushRef="#br0">3 1 24575,'-1'15'0,"0"9"0,4 6 0,1 3 0,4 7 0,0-9 0,0-3 0,0-6 0,0-9 0,-3-5 0,-2-5 0,2-2 0,7-6 0,12-7 0,13-11 0,8-7 0,13-12 0,0-2 0,-6 3 0,-16 13 0,-20 14 0,-12 12 0,-3 3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5.066"/>
    </inkml:context>
    <inkml:brush xml:id="br0">
      <inkml:brushProperty name="width" value="0.1" units="cm"/>
      <inkml:brushProperty name="height" value="0.1" units="cm"/>
      <inkml:brushProperty name="color" value="#008C3A"/>
    </inkml:brush>
  </inkml:definitions>
  <inkml:trace contextRef="#ctx0" brushRef="#br0">1 37 24575,'7'33'0,"-2"-2"0,1-7 0,-3-8 0,0-12 0,-2-1 0,3-3 0,4-1 0,16-9 0,14-10 0,10-5 0,4-5 0,-15 6 0,-11 7 0,-10 5 0,-10 6 0,0 4 0,-4 1 0,0 4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5.842"/>
    </inkml:context>
    <inkml:brush xml:id="br0">
      <inkml:brushProperty name="width" value="0.1" units="cm"/>
      <inkml:brushProperty name="height" value="0.1" units="cm"/>
      <inkml:brushProperty name="color" value="#008C3A"/>
    </inkml:brush>
  </inkml:definitions>
  <inkml:trace contextRef="#ctx0" brushRef="#br0">1 75 24575,'1'17'0,"0"-1"0,1 1 0,1-3 0,-1-8 0,0 0 0,1-2 0,-2-1 0,3 2 0,-1-1 0,-1 0 0,2-2 0,-2-1 0,1-1 0,0 0 0,5 0 0,3-3 0,7-4 0,11-9 0,9-8 0,8-6 0,1-4 0,-8 5 0,-14 9 0,-12 9 0,-10 12 0,-3 0 0,0 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6.530"/>
    </inkml:context>
    <inkml:brush xml:id="br0">
      <inkml:brushProperty name="width" value="0.1" units="cm"/>
      <inkml:brushProperty name="height" value="0.1" units="cm"/>
      <inkml:brushProperty name="color" value="#008C3A"/>
    </inkml:brush>
  </inkml:definitions>
  <inkml:trace contextRef="#ctx0" brushRef="#br0">0 187 24575,'3'32'0,"-1"-1"0,0-4 0,0-6 0,1-8 0,-1-7 0,1-4 0,8-5 0,6-6 0,20-13 0,12-9 0,10-9 0,13-16 0,-13 8 0,-4-3 0,-23 20 0,-15 11 0,-10 15 0,-4 3 0,-2 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7.310"/>
    </inkml:context>
    <inkml:brush xml:id="br0">
      <inkml:brushProperty name="width" value="0.1" units="cm"/>
      <inkml:brushProperty name="height" value="0.1" units="cm"/>
      <inkml:brushProperty name="color" value="#008C3A"/>
    </inkml:brush>
  </inkml:definitions>
  <inkml:trace contextRef="#ctx0" brushRef="#br0">0 28 24575,'1'20'0,"1"10"0,0 2 0,1 6 0,0-2 0,2-3 0,0-6 0,1-5 0,-2-11 0,0-6 0,4-12 0,17-17 0,22-20 0,11-8 0,7-6 0,-20 18 0,-14 10 0,-17 13 0,-8 10 0,-5 5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18.407"/>
    </inkml:context>
    <inkml:brush xml:id="br0">
      <inkml:brushProperty name="width" value="0.1" units="cm"/>
      <inkml:brushProperty name="height" value="0.1" units="cm"/>
      <inkml:brushProperty name="color" value="#008C3A"/>
    </inkml:brush>
  </inkml:definitions>
  <inkml:trace contextRef="#ctx0" brushRef="#br0">0 226 24575,'12'30'0,"-1"-3"0,0-2 0,-1-6 0,-1-3 0,-1-3 0,-2-5 0,-1 1 0,-1-4 0,1-1 0,0-1 0,5-4 0,19-10 0,10-9 0,34-25 0,-27 16 0,0-1 0,-1-2 0,1-1 0,3-2 0,-3 2 0,14-18 0,-22 14 0,-21 17 0,-14 12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0.049"/>
    </inkml:context>
    <inkml:brush xml:id="br0">
      <inkml:brushProperty name="width" value="0.1" units="cm"/>
      <inkml:brushProperty name="height" value="0.1" units="cm"/>
      <inkml:brushProperty name="color" value="#008C3A"/>
    </inkml:brush>
  </inkml:definitions>
  <inkml:trace contextRef="#ctx0" brushRef="#br0">454 276 24575,'41'-31'0,"-3"2"0,-10 4 0,-6 4 0,-7 4 0,-6 3 0,-4 4 0,-2 0 0,0-1 0,-2-2 0,0-3 0,-1-2 0,-3 2 0,-1 2 0,-5 4 0,-2 3 0,-6 0 0,-4 3 0,-3 2 0,-9 2 0,-8 4 0,-29-1 0,4 5 0,-12-1 0,25 4 0,12 1 0,8 5 0,7 2 0,3 4 0,0 4 0,7-1 0,0 4 0,8-7 0,4-1 0,6-5 0,3-2 0,6-1 0,0-5 0,4-1 0,6-4 0,13-2 0,7-2 0,19-6 0,6-6 0,-6-4 0,-4-3 0,-30 6 0,-10 5 0,-14 7 0,-7 20 0,-5 12 0,-6 14 0,-5 15 0,-1 3 0,2-1 0,-2 13 0,4-9 0,2-6 0,4-13 0,7-23 0,2-13 0,3-5 0,0-5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1.181"/>
    </inkml:context>
    <inkml:brush xml:id="br0">
      <inkml:brushProperty name="width" value="0.1" units="cm"/>
      <inkml:brushProperty name="height" value="0.1" units="cm"/>
      <inkml:brushProperty name="color" value="#008C3A"/>
    </inkml:brush>
  </inkml:definitions>
  <inkml:trace contextRef="#ctx0" brushRef="#br0">1 0 24575,'6'88'0,"0"-31"0,2 3 0,3 8 0,1 1 0,-1 0 0,1-2 0,1-3 0,1-5 0,4 18 0,0-25 0,-7-23 0,-4-17 0,-4-9 0,3-4 0,-4 0 0,3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2.252"/>
    </inkml:context>
    <inkml:brush xml:id="br0">
      <inkml:brushProperty name="width" value="0.1" units="cm"/>
      <inkml:brushProperty name="height" value="0.1" units="cm"/>
      <inkml:brushProperty name="color" value="#008C3A"/>
    </inkml:brush>
  </inkml:definitions>
  <inkml:trace contextRef="#ctx0" brushRef="#br0">521 21 24575,'-6'-7'0,"1"1"0,2 3 0,1 1 0,-2 0 0,-1 2 0,-2-1 0,-1 1 0,-2 1 0,-3 4 0,-15 12 0,-5 8 0,-20 24 0,6-2 0,-12 23 0,4 4 0,5 0 0,3 14 0,21 5 0,8 0 0,13-38 0,2 0 0,-1 30 0,1-10 0,1-18 0,-1-21 0,1-10 0,0-9 0,-1-9 0,1-1 0,-2-4 0,1-1 0,0-2 0,1 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02.849"/>
    </inkml:context>
    <inkml:brush xml:id="br0">
      <inkml:brushProperty name="width" value="0.1" units="cm"/>
      <inkml:brushProperty name="height" value="0.1" units="cm"/>
      <inkml:brushProperty name="color" value="#008C3A"/>
    </inkml:brush>
  </inkml:definitions>
  <inkml:trace contextRef="#ctx0" brushRef="#br0">1 28 24575,'14'-1'0,"7"-1"0,16-2 0,-2-1 0,19 1 0,-13-1 0,0 2 0,-11 0 0,-11 2 0,-9 1 0,-5 0 0,-3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1.006"/>
    </inkml:context>
    <inkml:brush xml:id="br0">
      <inkml:brushProperty name="width" value="0.1" units="cm"/>
      <inkml:brushProperty name="height" value="0.1" units="cm"/>
      <inkml:brushProperty name="color" value="#008C3A"/>
    </inkml:brush>
  </inkml:definitions>
  <inkml:trace contextRef="#ctx0" brushRef="#br0">1 37 24575,'28'-5'0,"9"-2"0,4 0 0,10 0 0,-9 3 0,-4 0 0,-14 2 0,-13 1 0,-8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5.844"/>
    </inkml:context>
    <inkml:brush xml:id="br0">
      <inkml:brushProperty name="width" value="0.1" units="cm"/>
      <inkml:brushProperty name="height" value="0.1" units="cm"/>
      <inkml:brushProperty name="color" value="#008C3A"/>
    </inkml:brush>
  </inkml:definitions>
  <inkml:trace contextRef="#ctx0" brushRef="#br0">181 0 24575,'-6'39'0,"-2"-4"0,-8 24 0,-3-3 0,-2 10 0,-2-1 0,7-14 0,4-6 0,6-17 0,4-14 0,9-14 0,0-2 0,9-4 0,-5 4 0,0 1 0,3 3 0,12 7 0,10 2 0,9 9 0,-7-3 0,-8 2 0,-15-6 0,-6-2 0,-7-1 0,-4 3 0,-4 0 0,-11 12 0,-4-2 0,-14 9 0,-3-1 0,-5-5 0,-7-2 0,10-11 0,6-3 0,13-5 0,14-3 0,3-1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6.428"/>
    </inkml:context>
    <inkml:brush xml:id="br0">
      <inkml:brushProperty name="width" value="0.1" units="cm"/>
      <inkml:brushProperty name="height" value="0.1" units="cm"/>
      <inkml:brushProperty name="color" value="#008C3A"/>
    </inkml:brush>
  </inkml:definitions>
  <inkml:trace contextRef="#ctx0" brushRef="#br0">0 31 24575,'37'-3'0,"2"0"0,5 0 0,9-3 0,-7 3 0,2-1 0,-6 2 0,-13-1 0,-7 1 0,-10 1 0,-9 0 0,-3 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8.869"/>
    </inkml:context>
    <inkml:brush xml:id="br0">
      <inkml:brushProperty name="width" value="0.1" units="cm"/>
      <inkml:brushProperty name="height" value="0.1" units="cm"/>
      <inkml:brushProperty name="color" value="#008C3A"/>
    </inkml:brush>
  </inkml:definitions>
  <inkml:trace contextRef="#ctx0" brushRef="#br0">431 33 24575,'-9'-4'0,"2"-1"0,2 3 0,1-1 0,-3 0 0,-3-1 0,-2 1 0,-8-1 0,1 2 0,-2 1 0,6 0 0,2 3 0,-1 4 0,-3 5 0,-10 11 0,-2 5 0,0 2 0,2 3 0,8-2 0,4 1 0,4 10 0,3 1 0,2 1 0,-1-3 0,4-13 0,0-3 0,0-3 0,0 1 0,0-1 0,-3 2 0,1-3 0,-3-2 0,2-3 0,-1-2 0,2-4 0,-1 0 0,1-4 0,0-1 0,-2-2 0,5-1 0,-1-1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29.568"/>
    </inkml:context>
    <inkml:brush xml:id="br0">
      <inkml:brushProperty name="width" value="0.1" units="cm"/>
      <inkml:brushProperty name="height" value="0.1" units="cm"/>
      <inkml:brushProperty name="color" value="#008C3A"/>
    </inkml:brush>
  </inkml:definitions>
  <inkml:trace contextRef="#ctx0" brushRef="#br0">1 32 24575,'11'-2'0,"-1"1"0,-1-1 0,-1 0 0,3 0 0,1 1 0,6-1 0,2 1 0,5-2 0,-3 0 0,-4 1 0,-3-1 0,-6 3 0,-1 0 0,10 0 0,15 1 0,13 0 0,30 1 0,-5-2 0,10-3 0,-29 0 0,-16 0 0,-24 1 0,-7 2 0,-3-1 0,-1 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30.659"/>
    </inkml:context>
    <inkml:brush xml:id="br0">
      <inkml:brushProperty name="width" value="0.1" units="cm"/>
      <inkml:brushProperty name="height" value="0.1" units="cm"/>
      <inkml:brushProperty name="color" value="#008C3A"/>
    </inkml:brush>
  </inkml:definitions>
  <inkml:trace contextRef="#ctx0" brushRef="#br0">316 46 24575,'-3'-10'0,"0"0"0,-3 3 0,0 1 0,1 1 0,-4 2 0,1 1 0,-4 1 0,-3 0 0,-3 1 0,2 1 0,-3 4 0,1 4 0,-7 8 0,-6 12 0,-3 5 0,1 4 0,5-3 0,14-9 0,5-10 0,7-2 0,1-7 0,1-2 0,1-2 0,2-1 0,3-2 0,12-1 0,8-7 0,4-4 0,5-7 0,-8 0 0,-6 3 0,-6 5 0,-4 1 0,-2 2 0,1-4 0,-2 0 0,0 0 0,-4 4 0,-1 5 0,-6 14 0,-2 3 0,-1 7 0,0-5 0,2-4 0,3-3 0,-1-2 0,2 0 0,0-3 0,1-3 0,3-4 0,4-4 0,0-1 0,-1 1 0,-2 3 0,-2 2 0,-2 1 0,1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31.356"/>
    </inkml:context>
    <inkml:brush xml:id="br0">
      <inkml:brushProperty name="width" value="0.1" units="cm"/>
      <inkml:brushProperty name="height" value="0.1" units="cm"/>
      <inkml:brushProperty name="color" value="#008C3A"/>
    </inkml:brush>
  </inkml:definitions>
  <inkml:trace contextRef="#ctx0" brushRef="#br0">1 1 24575,'0'29'0,"0"8"0,0 10 0,0 20 0,1 2 0,3 5 0,3-4 0,1-24 0,-1-15 0,-3-18 0,-2-10 0,3-3 0,3-1 0,-2 0 0,0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3:33.135"/>
    </inkml:context>
    <inkml:brush xml:id="br0">
      <inkml:brushProperty name="width" value="0.1" units="cm"/>
      <inkml:brushProperty name="height" value="0.1" units="cm"/>
      <inkml:brushProperty name="color" value="#008C3A"/>
    </inkml:brush>
  </inkml:definitions>
  <inkml:trace contextRef="#ctx0" brushRef="#br0">48 28 24575,'-7'5'0,"-1"2"0,4 1 0,-2 3 0,1 1 0,1 1 0,0 0 0,2 1 0,-1 1 0,1-1 0,1-1 0,0-1 0,2 1 0,0-3 0,0 2 0,2-2 0,0 1 0,4 2 0,0-2 0,0 0 0,0-4 0,-4-2 0,-1-2 0,-1 0 0,-1-1 0,1 0 0,-1 3 0,-2-2 0,0 1 0,-4 1 0,0-2 0,0 2 0,2-2 0,1-1 0,1-1 0,7-7 0,1 4 0,15-9 0,2 5 0,17-6 0,5-1 0,-1-3 0,-3-1 0,-12 3 0,-8 3 0,-3 1 0,-7 4 0,0 0 0,-4 1 0,0 2 0,-2-2 0,0 0 0,-2-2 0,0 1 0,-1-2 0,3-2 0,-3-2 0,3-4 0,-3-2 0,0 1 0,-1 1 0,-2 3 0,-1 2 0,-2 1 0,0 3 0,-1 2 0,-2 2 0,3 2 0,-2 0 0,0 1 0,-3 1 0,-1 0 0,1 3 0,-2 3 0,1 5 0,0 4 0,1 8 0,2-1 0,2 5 0,1-2 0,1 0 0,2-4 0,0 1 0,2-1 0,1-2 0,4 1 0,8 3 0,3-6 0,6 3 0,-4-11 0,-4-5 0,2-2 0,1-3 0,3 0 0,3-2 0,-8-1 0,-3-1 0,-7 1 0,-2 0 0,-1 1 0,-1-2 0,1 1 0,2 0 0,-3 1 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2.228"/>
    </inkml:context>
    <inkml:brush xml:id="br0">
      <inkml:brushProperty name="width" value="0.1" units="cm"/>
      <inkml:brushProperty name="height" value="0.1" units="cm"/>
      <inkml:brushProperty name="color" value="#008C3A"/>
    </inkml:brush>
  </inkml:definitions>
  <inkml:trace contextRef="#ctx0" brushRef="#br0">115 1 22156,'-31'39'0,"3"3"1171,5 13-1171,4 9 407,8-3-407,8 9 207,13-15-207,8-3 634,4-12-634,4-11 0,-2-15 0,-2-4 0,0-8 0,-2-6 0,1-3 0,4-15 0,0-5 0,3-16 0,-5 1 0,-3-13 0,-10 6 0,-3 1 0,-5 5 0,0 9 0,-2 8 0,1 8 0,-1 11 0,1 5 0,0 10 0,2 7 0,1 12 0,4 13 0,2 2 0,1-1 0,-1-6 0,2-15 0,4 1 0,2-8 0,5 3 0,-1-6 0,-4 0 0,-2-4 0,-9-3 0,0-2 0,-3-1 0,2 0 0,-2 0 0,0-1 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0.698"/>
    </inkml:context>
    <inkml:brush xml:id="br0">
      <inkml:brushProperty name="width" value="0.1" units="cm"/>
      <inkml:brushProperty name="height" value="0.1" units="cm"/>
      <inkml:brushProperty name="color" value="#008C3A"/>
    </inkml:brush>
  </inkml:definitions>
  <inkml:trace contextRef="#ctx0" brushRef="#br0">692 1 24575,'-26'12'0,"-11"7"0,-1 5 0,-12 8 0,-7 10 0,-2 3 0,2 4 0,12-10 0,-1 0 0,-12 12 0,17-14 0,1 0 0,-5 3 0,13-6 0,7-9 0,9-7 0,6-7 0,3-3 0,5-4 0,1-4 0,1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1.451"/>
    </inkml:context>
    <inkml:brush xml:id="br0">
      <inkml:brushProperty name="width" value="0.1" units="cm"/>
      <inkml:brushProperty name="height" value="0.1" units="cm"/>
      <inkml:brushProperty name="color" value="#008C3A"/>
    </inkml:brush>
  </inkml:definitions>
  <inkml:trace contextRef="#ctx0" brushRef="#br0">540 0 24575,'-29'21'0,"-1"0"0,-10 12 0,1-3 0,5-3 0,0 1 0,6-5 0,-1 2 0,-3 3 0,8-4 0,2 0 0,6 0 0,5-4 0,2-3 0,4-5 0,1-5 0,3-4 0,-1 0 0,0 0 0,-2-1 0,-4 4 0,-5 1 0,-2 2 0,-12 4 0,10-3 0,-5 0 0,9-3 0,4-2 0,0 0 0,4-1 0,1-1 0,2-2 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2.723"/>
    </inkml:context>
    <inkml:brush xml:id="br0">
      <inkml:brushProperty name="width" value="0.1" units="cm"/>
      <inkml:brushProperty name="height" value="0.1" units="cm"/>
      <inkml:brushProperty name="color" value="#008C3A"/>
    </inkml:brush>
  </inkml:definitions>
  <inkml:trace contextRef="#ctx0" brushRef="#br0">0 26 24575,'5'20'0,"-2"3"0,3 12 0,-2-3 0,-2-6 0,-1-12 0,-1-11 0,5-34 0,2 0 0,2-18 0,0 16 0,-1 14 0,-5 9 0,1 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3.365"/>
    </inkml:context>
    <inkml:brush xml:id="br0">
      <inkml:brushProperty name="width" value="0.1" units="cm"/>
      <inkml:brushProperty name="height" value="0.1" units="cm"/>
      <inkml:brushProperty name="color" value="#008C3A"/>
    </inkml:brush>
  </inkml:definitions>
  <inkml:trace contextRef="#ctx0" brushRef="#br0">1 0 24575,'19'22'0,"-3"6"0,-5 3 0,-1 14 0,-3-2 0,0 2 0,-2-17 0,-4-10 0,0-15 0,0-6 0,3-9 0,10-15 0,4-8 0,5-3 0,-2 3 0,-4 8 0,-4 7 0,-1 2 0,-7 11 0,-1 5 0,0 9 0,6 10 0,7 13 0,5 6 0,7 8 0,-3-9 0,-3-6 0,-8-14 0,-8-7 0,-3-5 0,-3-1 0,0 0 0,0-1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4.388"/>
    </inkml:context>
    <inkml:brush xml:id="br0">
      <inkml:brushProperty name="width" value="0.1" units="cm"/>
      <inkml:brushProperty name="height" value="0.1" units="cm"/>
      <inkml:brushProperty name="color" value="#008C3A"/>
    </inkml:brush>
  </inkml:definitions>
  <inkml:trace contextRef="#ctx0" brushRef="#br0">82 0 24575,'-13'12'0,"-1"1"0,0 11 0,2 1 0,1 9 0,3 3 0,4 1 0,1-5 0,1-3 0,1-14 0,1-6 0,1-5 0,0-4 0,9-3 0,4-7 0,7-5 0,2-10 0,-1-8 0,-4 2 0,-1-6 0,-6 10 0,-3 1 0,-4 9 0,-2 6 0,0 10 0,-1 10 0,1 2 0,0 6 0,-1-6 0,0-2 0,1-3 0,0-2 0,-1 0 0,1 0 0,-2-3 0,1 2 0,-1-2 0,0 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6.773"/>
    </inkml:context>
    <inkml:brush xml:id="br0">
      <inkml:brushProperty name="width" value="0.1" units="cm"/>
      <inkml:brushProperty name="height" value="0.1" units="cm"/>
      <inkml:brushProperty name="color" value="#008C3A"/>
    </inkml:brush>
  </inkml:definitions>
  <inkml:trace contextRef="#ctx0" brushRef="#br0">136 36 24575,'9'-4'0,"0"-1"0,-2 2 0,1-3 0,-1 1 0,-1 1 0,-1 0 0,-2 1 0,-1 2 0,0 6 0,0 10 0,-1 14 0,-1 10 0,-1 25 0,-7 17 0,2-32 0,-2 3 0,-4 8 0,-2 1 0,-1-4 0,0-2 0,2-4 0,-1-2 0,-13 36 0,8-27 0,3-12 0,2-12 0,7-17 0,2-5 0,3-8 0,2-3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7.312"/>
    </inkml:context>
    <inkml:brush xml:id="br0">
      <inkml:brushProperty name="width" value="0.1" units="cm"/>
      <inkml:brushProperty name="height" value="0.1" units="cm"/>
      <inkml:brushProperty name="color" value="#008C3A"/>
    </inkml:brush>
  </inkml:definitions>
  <inkml:trace contextRef="#ctx0" brushRef="#br0">0 1 24575,'1'9'0,"0"0"0,0-2 0,-1 1 0,2 0 0,-1 0 0,0 2 0,1-1 0,0 3 0,-1-6 0,0-1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7.933"/>
    </inkml:context>
    <inkml:brush xml:id="br0">
      <inkml:brushProperty name="width" value="0.1" units="cm"/>
      <inkml:brushProperty name="height" value="0.1" units="cm"/>
      <inkml:brushProperty name="color" value="#008C3A"/>
    </inkml:brush>
  </inkml:definitions>
  <inkml:trace contextRef="#ctx0" brushRef="#br0">56 50 24575,'-11'19'0,"-3"9"0,-2 24 0,6 25 0,6-6 0,9-4 0,-1-37 0,1-16 0,-3-12 0,5-9 0,10-14 0,9-9 0,9-22 0,-6-5 0,-10-2 0,-12-2 0,-15 15 0,-2 8 0,-4 15 0,5 14 0,3 4 0,3 4 0,0 0 0,1 4 0,-2 2 0,-4 5 0,0 1 0,-3 3 0,4-1 0,1-2 0,4-1 0,2-2 0,3-2 0,-2-2 0,2-2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8.494"/>
    </inkml:context>
    <inkml:brush xml:id="br0">
      <inkml:brushProperty name="width" value="0.1" units="cm"/>
      <inkml:brushProperty name="height" value="0.1" units="cm"/>
      <inkml:brushProperty name="color" value="#008C3A"/>
    </inkml:brush>
  </inkml:definitions>
  <inkml:trace contextRef="#ctx0" brushRef="#br0">1 226 24575,'34'49'0,"5"7"0,-6 1 0,-5-6 0,-11-12 0,-11-22 0,-5-12 0,-6-36 0,2-12 0,2-33 0,7 2 0,12-6 0,7 6 0,1 17 0,0 15 0,-11 26 0,-5 10 0,-6 5 0,6 5 0,6 4 0,6 3 0,1 1 0,-6-4 0,-7-4 0,-5-2 0,-2-2 0,2 3 0,6 5 0,-5-3 0,2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8.787"/>
    </inkml:context>
    <inkml:brush xml:id="br0">
      <inkml:brushProperty name="width" value="0.1" units="cm"/>
      <inkml:brushProperty name="height" value="0.1" units="cm"/>
      <inkml:brushProperty name="color" value="#008C3A"/>
    </inkml:brush>
  </inkml:definitions>
  <inkml:trace contextRef="#ctx0" brushRef="#br0">3 0 24575,'0'12'0,"0"-1"0,0 0 0,-1 3 0,0 2 0,1-2 0,0-5 0,0-5 0,0-4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4.478"/>
    </inkml:context>
    <inkml:brush xml:id="br0">
      <inkml:brushProperty name="width" value="0.1" units="cm"/>
      <inkml:brushProperty name="height" value="0.1" units="cm"/>
      <inkml:brushProperty name="color" value="#008C3A"/>
    </inkml:brush>
  </inkml:definitions>
  <inkml:trace contextRef="#ctx0" brushRef="#br0">28 0 24575,'7'76'0,"-1"-5"0,0 26 0,-3-18 0,1-12 0,-3-25 0,-1-23 0,-1-14 0,1-3 0,3-10 0,4-3 0,11-20 0,5 1 0,5-6 0,0 6 0,-6 12 0,-2 4 0,-5 9 0,2 3 0,3 4 0,-5 0 0,1 2 0,-3 3 0,0 3 0,0 1 0,-4 3 0,-4 4 0,-3-7 0,0 2 0,-5-5 0,-5 2 0,-7 4 0,-20 3 0,-13 1 0,-3 4 0,-3 3 0,19-3 0,7-3 0,11-9 0,6-4 0,3-5 0,1-1 0,1 0 0,2-2 0,0-2 0,1 0 0,-1-1 0,3 3 0,8 1 0,12 4 0,7-2 0,28 3 0,21-2 0,-23-1 0,2-1 0,-2 1 0,0-2 0,1 1 0,-2 0 0,16-3 0,-17 3 0,-17-1 0,-15-1 0,-5 1 0,-2-3 0,1-4 0,-6 4 0,3-3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9.203"/>
    </inkml:context>
    <inkml:brush xml:id="br0">
      <inkml:brushProperty name="width" value="0.1" units="cm"/>
      <inkml:brushProperty name="height" value="0.1" units="cm"/>
      <inkml:brushProperty name="color" value="#008C3A"/>
    </inkml:brush>
  </inkml:definitions>
  <inkml:trace contextRef="#ctx0" brushRef="#br0">0 0 24575,'2'19'0,"0"2"0,2 4 0,-2 2 0,2 0 0,0-3 0,0 5 0,1-6 0,-1 0 0,0-7 0,-2-8 0,0-4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19.800"/>
    </inkml:context>
    <inkml:brush xml:id="br0">
      <inkml:brushProperty name="width" value="0.1" units="cm"/>
      <inkml:brushProperty name="height" value="0.1" units="cm"/>
      <inkml:brushProperty name="color" value="#008C3A"/>
    </inkml:brush>
  </inkml:definitions>
  <inkml:trace contextRef="#ctx0" brushRef="#br0">1 0 24575,'2'29'0,"-1"6"0,3 34 0,-3 6 0,5 7 0,-3 0 0,2-25 0,-1-11 0,0-20 0,-1-14 0,-2-6 0,2-3 0,-1-2 0,3-1 0,7 1 0,14-1 0,8-2 0,15-9 0,-4-7 0,-9-4 0,-11-4 0,-17 14 0,-4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20.508"/>
    </inkml:context>
    <inkml:brush xml:id="br0">
      <inkml:brushProperty name="width" value="0.1" units="cm"/>
      <inkml:brushProperty name="height" value="0.1" units="cm"/>
      <inkml:brushProperty name="color" value="#008C3A"/>
    </inkml:brush>
  </inkml:definitions>
  <inkml:trace contextRef="#ctx0" brushRef="#br0">0 1 24575,'45'3'0,"26"2"0,-17-2 0,3 1 0,-6-2 0,-1-1 0,31 2 0,-45-4 0,-24 0 0,-10 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20.879"/>
    </inkml:context>
    <inkml:brush xml:id="br0">
      <inkml:brushProperty name="width" value="0.1" units="cm"/>
      <inkml:brushProperty name="height" value="0.1" units="cm"/>
      <inkml:brushProperty name="color" value="#008C3A"/>
    </inkml:brush>
  </inkml:definitions>
  <inkml:trace contextRef="#ctx0" brushRef="#br0">0 0 24575,'14'37'0,"-1"-5"0,10 9 0,6-5 0,-3-5 0,-1-7 0,-15-16 0,3-8 0,9-11 0,-9 5 0,6-5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21.308"/>
    </inkml:context>
    <inkml:brush xml:id="br0">
      <inkml:brushProperty name="width" value="0.1" units="cm"/>
      <inkml:brushProperty name="height" value="0.1" units="cm"/>
      <inkml:brushProperty name="color" value="#008C3A"/>
    </inkml:brush>
  </inkml:definitions>
  <inkml:trace contextRef="#ctx0" brushRef="#br0">1191 0 24575,'-15'20'0,"-8"8"0,-10 7 0,-11 9 0,-22 22 0,19-18 0,-4 3-1044,-5 4 1,-3 4 1043,4-5 0,-3 4 0,0-1 0,3-3 0,1-1 0,-1 0 0,1 0 0,-1 1 0,2-2 0,-17 19 0,6-6 250,21-23 1,5-5-251,-12 16 0,26-31 0,16-15 0,6-4 0,2-2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22.466"/>
    </inkml:context>
    <inkml:brush xml:id="br0">
      <inkml:brushProperty name="width" value="0.1" units="cm"/>
      <inkml:brushProperty name="height" value="0.1" units="cm"/>
      <inkml:brushProperty name="color" value="#008C3A"/>
    </inkml:brush>
  </inkml:definitions>
  <inkml:trace contextRef="#ctx0" brushRef="#br0">0 1 24575,'42'11'0,"-1"-1"0,11 0 0,24-1 0,12-1 0,-24-4 0,2 0 0,-2 0 0,-1-1 0,2-1 0,-1 0 0,-1 0 0,-1-1 0,-6-1 0,-1-1 0,41 0 0,-40 1 0,0-1 0,-2 1 0,0 0 0,9 0 0,5 1-595,18 1 1,4 1 594,-3-2 0,0 0 0,9 1 0,1 0 0,-28-2 0,2-1 0,-4 0 0,17-1 0,-4 0 0,-7 0 0,-6-1 0,15-2 0,-54 2 0,-17 2 0,-10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24:23.395"/>
    </inkml:context>
    <inkml:brush xml:id="br0">
      <inkml:brushProperty name="width" value="0.1" units="cm"/>
      <inkml:brushProperty name="height" value="0.1" units="cm"/>
      <inkml:brushProperty name="color" value="#008C3A"/>
    </inkml:brush>
  </inkml:definitions>
  <inkml:trace contextRef="#ctx0" brushRef="#br0">1 84 24575,'38'-3'0,"8"-1"0,9 3 0,6-2 0,31 1 0,-33 0 0,5-1-1158,12 0 1,7 0 1157,-3 1 0,6 1 0,2-1-739,3 0 0,2 0 1,2 1 738,-14 0 0,1 2 0,1 0 0,1-1 0,4 0 0,1-2 0,-1 1 0,-3 0 0,10 0 0,-4 1 0,-2-1-156,-11 0 1,-3 0-1,-6 0 156,2-2 0,-11 1 0,1 1 0,-26 0 1457,-9 2-1457,4-1 2942,4 1-2942,12-1 599,3 0-599,4-1 0,14-1 0,25-1 0,-34 1 0,6-1-673,22 0 0,6 0 673,6-1 0,2 1 0,-29 2 0,1-1 0,0 1 0,2 0 0,0-1 0,-3 1 0,17 1 0,-6 0 0,-11-2 0,-7 1 0,3 0 0,-42 0 0,-22 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20:55:36.550"/>
    </inkml:context>
    <inkml:brush xml:id="br0">
      <inkml:brushProperty name="width" value="0.1" units="cm"/>
      <inkml:brushProperty name="height" value="0.1" units="cm"/>
      <inkml:brushProperty name="color" value="#008C3A"/>
    </inkml:brush>
  </inkml:definitions>
  <inkml:trace contextRef="#ctx0" brushRef="#br0">1 0 24575,'0'0'0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39.008"/>
    </inkml:context>
    <inkml:brush xml:id="br0">
      <inkml:brushProperty name="width" value="0.1" units="cm"/>
      <inkml:brushProperty name="height" value="0.1" units="cm"/>
      <inkml:brushProperty name="color" value="#008C3A"/>
    </inkml:brush>
  </inkml:definitions>
  <inkml:trace contextRef="#ctx0" brushRef="#br0">1 0 24575,'42'34'0,"13"11"0,8 9 0,10 6 0,-27-21 0,1 0 0,-1-3 0,2 1 0,10 5 0,-1-1 0,-10-10 0,-2-3 0,27 16 0,-40-29 0,-24-11 0,-10-7 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6.446"/>
    </inkml:context>
    <inkml:brush xml:id="br0">
      <inkml:brushProperty name="width" value="0.1" units="cm"/>
      <inkml:brushProperty name="height" value="0.1" units="cm"/>
      <inkml:brushProperty name="color" value="#008C3A"/>
    </inkml:brush>
  </inkml:definitions>
  <inkml:trace contextRef="#ctx0" brushRef="#br0">31 350 24575,'8'0'0,"3"-1"0,-2 0 0,7-3 0,1 0 0,5-2 0,-4-3 0,0-3 0,-6 0 0,2-1 0,-2-1 0,0 1 0,4-3 0,-2 0 0,2-1 0,-3-2 0,-2 4 0,-4-3 0,-2 5 0,-2-6 0,-2 4 0,-1-2 0,0 1 0,0 3 0,-1 1 0,-1 2 0,-4 0 0,-1 1 0,-1 1 0,0 1 0,1 3 0,-1 1 0,-2 1 0,-1 2 0,0-1 0,-1 2 0,-1 2 0,-3 3 0,-8 7 0,-6 3 0,-5 8 0,5 0 0,4 8 0,13 3 0,6 36 0,10-12 0,1 14 0,5-27 0,-3-16 0,4-7 0,1-6 0,12 1 0,12 0 0,-2-5 0,8-1 0,-17-9 0,-4-2 0,-8-2 0,-4 0 0,2-3 0,2 0 0,8-4 0,4 0 0,-2 0 0,-3 2 0,-11 2 0,-4 1 0,-4 0 0,0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4:04.333"/>
    </inkml:context>
    <inkml:brush xml:id="br0">
      <inkml:brushProperty name="width" value="0.025" units="cm"/>
      <inkml:brushProperty name="height" value="0.025" units="cm"/>
      <inkml:brushProperty name="color" value="#FFC114"/>
    </inkml:brush>
  </inkml:definitions>
  <inkml:trace contextRef="#ctx0" brushRef="#br0">0 0 24575,'3'4'0,"1"4"0,0 3 0,1 6 0,2 5 0,1 4 0,1-1 0,0 5 0,-1-7 0,1 4 0,-2-5 0,0-5 0,-2-4 0,-2-5 0,0 1 0,0 0 0,2 3 0,0 0 0,1 2 0,1-2 0,0 0 0,0-1 0,-1-2 0,1-1 0,0 2 0,2 0 0,0 2 0,2 1 0,0 2 0,2 1 0,2 0 0,0-1 0,-3-3 0,0-1 0,-3-2 0,2-2 0,1 2 0,5-3 0,-2 1 0,3-3 0,-6-1 0,-1-1 0,-1 1 0,0 1 0,5 2 0,6 1 0,1 0 0,4 0 0,-5-2 0,-2-1 0,-6-1 0,-3-1 0,-2 1 0,6 1 0,4 0 0,1 1 0,4 0 0,-8-2 0,-4 0 0,-2-1 0,-3 0 0,2 1 0,5 2 0,2 1 0,1 1 0,2 1 0,-3-1 0,-1 1 0,1 2 0,0-1 0,6 4 0,0-2 0,1 1 0,-4-4 0,-3 0 0,-6-3 0,-2-1 0,-2-2 0,-2 0 0,2 0 0,-1 1 0,0 1 0,1 0 0,-3-1 0,1 0 0,0 2 0,0-1 0,1 1 0,0 1 0,0-2 0,-2-1 0,-1-2 0,-1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6.997"/>
    </inkml:context>
    <inkml:brush xml:id="br0">
      <inkml:brushProperty name="width" value="0.1" units="cm"/>
      <inkml:brushProperty name="height" value="0.1" units="cm"/>
      <inkml:brushProperty name="color" value="#008C3A"/>
    </inkml:brush>
  </inkml:definitions>
  <inkml:trace contextRef="#ctx0" brushRef="#br0">0 448 24575,'6'-8'0,"-1"0"0,5 0 0,3-1 0,5-2 0,7-5 0,1-3 0,0-1 0,-3 0 0,-4-2 0,-2 1 0,-2-2 0,4-6 0,-1-2 0,-1 0 0,-3-1 0,-7 5 0,-3 6 0,-3 3 0,-3 6 0,-1 1 0,-3 0 0,-4-2 0,-1 0 0,3 5 0,2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57.561"/>
    </inkml:context>
    <inkml:brush xml:id="br0">
      <inkml:brushProperty name="width" value="0.1" units="cm"/>
      <inkml:brushProperty name="height" value="0.1" units="cm"/>
      <inkml:brushProperty name="color" value="#008C3A"/>
    </inkml:brush>
  </inkml:definitions>
  <inkml:trace contextRef="#ctx0" brushRef="#br0">64 1 24575,'-19'46'0,"2"-1"0,0 19 0,10 2 0,3 10 0,6-11 0,3-8 0,0-19 0,3-11 0,-1-7 0,1-2 0,2-1 0,9 12 0,8 10 0,5 4 0,7 8 0,-9-14 0,-4-7 0,-11-12 0,-6-9 0,-3-4 0,-1-3 0,-2 0 0,3-1 0,-1 0 0,6 0 0,0-1 0,1 1 0,-3-1 0,-4 0 0,-2 0 0,2-1 0,3-1 0,4-3 0,5-4 0,-2-1 0,-5 3 0,-3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3.514"/>
    </inkml:context>
    <inkml:brush xml:id="br0">
      <inkml:brushProperty name="width" value="0.1" units="cm"/>
      <inkml:brushProperty name="height" value="0.1" units="cm"/>
      <inkml:brushProperty name="color" value="#008C3A"/>
    </inkml:brush>
  </inkml:definitions>
  <inkml:trace contextRef="#ctx0" brushRef="#br0">1 60 24575,'32'-1'0,"15"-1"0,16-1 0,-1 1 0,5 0 0,-15 2 0,5-3 0,18 3 0,-22-1 0,6 1 0,20-2 0,5 0 0,1 0 0,0-1 0,-1 0 0,-4 0 0,-22 0 0,-5 1 0,31 1 0,-28 1 0,-21 0 0,-19 0 0,-11 0 0,-1 0 0,2-1 0,1 1 0,2-2 0,-1 2 0,1-2 0,-1 1 0,7-1 0,11-1 0,16-1 0,8 1 0,3 1 0,4-1 0,28 2 0,-72 1 0,-10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4.570"/>
    </inkml:context>
    <inkml:brush xml:id="br0">
      <inkml:brushProperty name="width" value="0.1" units="cm"/>
      <inkml:brushProperty name="height" value="0.1" units="cm"/>
      <inkml:brushProperty name="color" value="#008C3A"/>
    </inkml:brush>
  </inkml:definitions>
  <inkml:trace contextRef="#ctx0" brushRef="#br0">6 1 24575,'44'17'0,"8"0"0,0 2 0,1-2 0,-14-1 0,-8-3 0,-17-4 0,-2 0 0,-1 0 0,-1 0 0,5 3 0,2 2 0,-2-4 0,-6-1 0,-4-4 0,-6 1 0,-4 2 0,-6 7 0,-11 7 0,-3 3 0,-13 6 0,2-1 0,-4 1 0,0 0 0,-1-2 0,7-7 0,5-4 0,13-9 0,8-5 0,0-2 0,1 1 0,-1-1 0,1 2 0,2-3 0,3 0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7.056"/>
    </inkml:context>
    <inkml:brush xml:id="br0">
      <inkml:brushProperty name="width" value="0.1" units="cm"/>
      <inkml:brushProperty name="height" value="0.1" units="cm"/>
      <inkml:brushProperty name="color" value="#008C3A"/>
    </inkml:brush>
  </inkml:definitions>
  <inkml:trace contextRef="#ctx0" brushRef="#br0">6 1 24575,'-4'41'0,"2"18"0,3-4 0,1 7 0,3 14 0,1 5-872,2 14 0,1 1 872,-3-14 0,1-5 0,-1-10 0,-2-7 564,-2-2-564,-1-25 288,-1-31-288,5-24 0,0-12 0,0 8 0,-1 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7.916"/>
    </inkml:context>
    <inkml:brush xml:id="br0">
      <inkml:brushProperty name="width" value="0.1" units="cm"/>
      <inkml:brushProperty name="height" value="0.1" units="cm"/>
      <inkml:brushProperty name="color" value="#008C3A"/>
    </inkml:brush>
  </inkml:definitions>
  <inkml:trace contextRef="#ctx0" brushRef="#br0">0 0 24575,'7'2'0,"0"1"0,-3-2 0,2 3 0,1 0 0,0 2 0,-1-1 0,-2 0 0,0 1 0,-1-2 0,-1-1 0,-5-1 0,0-1 0,-5 0 0,4-1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8.946"/>
    </inkml:context>
    <inkml:brush xml:id="br0">
      <inkml:brushProperty name="width" value="0.1" units="cm"/>
      <inkml:brushProperty name="height" value="0.1" units="cm"/>
      <inkml:brushProperty name="color" value="#008C3A"/>
    </inkml:brush>
  </inkml:definitions>
  <inkml:trace contextRef="#ctx0" brushRef="#br0">0 35 24575,'7'-5'0,"-1"1"0,-2 2 0,1 0 0,6-2 0,8-1 0,8-1 0,2 2 0,-2 1 0,-6 3 0,-1 1 0,14 8 0,8 0 0,16 4 0,-12-2 0,-12-4 0,-14-2 0,-11-1 0,0 0 0,-2 2 0,2 5 0,1 1 0,-1 5 0,0 2 0,-4 6 0,0 7 0,-3 13 0,-1 5 0,-1-1 0,0-5 0,0-18 0,0-8 0,-1-7 0,-3 1 0,-2 1 0,-2 1 0,-2 3 0,-4-1 0,0 1 0,-5 2 0,-2 0 0,-5 7 0,2 1 0,-10 10 0,1-2 0,-5 0 0,2-8 0,6-11 0,5-6 0,3-6 0,7-3 0,3 1 0,6-2 0,2 1 0,2-1 0,-2-1 0,0 0 0,-1 0 0,1 1 0,2-1 0,1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19.835"/>
    </inkml:context>
    <inkml:brush xml:id="br0">
      <inkml:brushProperty name="width" value="0.1" units="cm"/>
      <inkml:brushProperty name="height" value="0.1" units="cm"/>
      <inkml:brushProperty name="color" value="#008C3A"/>
    </inkml:brush>
  </inkml:definitions>
  <inkml:trace contextRef="#ctx0" brushRef="#br0">1 1 24575,'2'33'0,"2"20"0,4 24 0,4 19 0,-1-1 0,-4-44 0,-1 0 0,4 38 0,-3-3 0,-2-1 0,-2-19 0,-3-10 0,0-18 0,0-20 0,-2-16 0,-3-31 0,2 17 0,-2-17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20.904"/>
    </inkml:context>
    <inkml:brush xml:id="br0">
      <inkml:brushProperty name="width" value="0.1" units="cm"/>
      <inkml:brushProperty name="height" value="0.1" units="cm"/>
      <inkml:brushProperty name="color" value="#008C3A"/>
    </inkml:brush>
  </inkml:definitions>
  <inkml:trace contextRef="#ctx0" brushRef="#br0">1 119 24575,'8'-16'0,"1"0"0,3-1 0,1-1 0,-4 8 0,1 1 0,-5 5 0,5 0 0,6 1 0,10-3 0,21-1 0,5 3 0,0 0 0,-7 4 0,-17 2 0,-1 1 0,-3 7 0,0-1 0,-3 2 0,-2-1 0,-6 1 0,-5 4 0,-3-1 0,-6 9 0,-4 1 0,-3 6 0,-4 2 0,-1-6 0,0-2 0,-2-3 0,-2-2 0,-6 1 0,-3 1 0,-5 2 0,-1 0 0,4-2 0,3-4 0,8-8 0,0-1 0,5-4 0,-2-1 0,5 0 0,-1-1 0,1 0 0,-3-1 0,0 1 0,0 1 0,3-1 0,2 0 0,1-1 0,1-1 0,0 1 0,1 0 0,2 0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39.470"/>
    </inkml:context>
    <inkml:brush xml:id="br0">
      <inkml:brushProperty name="width" value="0.1" units="cm"/>
      <inkml:brushProperty name="height" value="0.1" units="cm"/>
      <inkml:brushProperty name="color" value="#008C3A"/>
    </inkml:brush>
  </inkml:definitions>
  <inkml:trace contextRef="#ctx0" brushRef="#br0">272 1 24575,'-16'12'0,"-6"12"0,-6 16 0,-9 13 0,3 1 0,-5 4 0,10-14 0,4-8 0,9-10 0,6-9 0,3-4 0,3-1 0,2-6 0,0 0 0,2-4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31.712"/>
    </inkml:context>
    <inkml:brush xml:id="br0">
      <inkml:brushProperty name="width" value="0.1" units="cm"/>
      <inkml:brushProperty name="height" value="0.1" units="cm"/>
      <inkml:brushProperty name="color" value="#008C3A"/>
    </inkml:brush>
  </inkml:definitions>
  <inkml:trace contextRef="#ctx0" brushRef="#br0">144 12 24575,'5'-5'0,"-1"0"0,0 5 0,3-1 0,12 4 0,13 4 0,3 4 0,5 5 0,-7 3 0,-3 3 0,-1 4 0,0 10 0,3 10 0,-2 8 0,2 13 0,-8-1 0,-8 2 0,-7 1 0,-11-9 0,-5 5 0,-11 32 0,7-9 0,3-34 0,3-1 0,12 40 0,9-12 0,7-8 0,8-9 0,4-23 0,7-6 0,15-7 0,14-9 0,0-5 0,-14-8 0,-24-5 0,-24-2 0,-7-4 0,-3-8 0,-5-9 0,-6-5 0,-9-3 0,0 9 0,4 7 0,9 10 0,3 6 0,-3 9 0,-8 21 0,-4 29 0,-2 21 0,12-23 0,3 5-397,3 10 0,2 3 397,1 3 0,1 2 0,1 15 0,2 2-679,-2-6 0,0 0 679,2 2 0,1 3 0,0-23 0,0 2 0,2 0-614,1-3 1,2 0 0,1 1 613,0 11 0,1 2 0,1-2 0,-1-11 0,0-2 0,-1 2 0,2 8 0,-1 2 0,0-1 0,-2-9 0,-1-1 0,1 0 0,0 0 0,-1 0 0,1 1 0,-1 3 0,-1 1 0,0-2-330,-1-9 0,-1-2 1,0 0 329,1 29 0,0-1 0,0 1 0,-2-2 0,-1-17 0,0-2 180,-1 4 0,0-2-180,-1-13 0,-1-1 0,0-4 0,-1-1 1175,-3 39-1175,0-10 1902,-3 4-1902,-1-23 1208,0 2-1208,-3-7 336,0-5-336,-1 0 0,-2 5 0,-5 0 0,1 4 0,-3-4 0,-5 4 0,-3-6 0,-8 1 0,-10 7 0,-1-4 0,-3 1 0,3 1 0,4-10 0,3-6 0,-9-4 0,0-9 0,-10 2 0,1-5 0,-6 9 0,2-4 0,2 0 0,11-9 0,18-16 0,15-7 0,8-6 0,2-6 0,-5-13 0,12-25 0,-7 19 0,17-9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4.226"/>
    </inkml:context>
    <inkml:brush xml:id="br0">
      <inkml:brushProperty name="width" value="0.1" units="cm"/>
      <inkml:brushProperty name="height" value="0.1" units="cm"/>
      <inkml:brushProperty name="color" value="#008C3A"/>
    </inkml:brush>
  </inkml:definitions>
  <inkml:trace contextRef="#ctx0" brushRef="#br0">21 0 24575,'-1'38'0,"-6"29"0,3 31 0,1-37 0,0 4 0,1 15 0,2 0 0,0-19 0,1-2 0,1 4 0,-1 0 0,2-1 0,0-5 0,1 14 0,0 18 0,-4-65 0,-2-12 0,2-10 0,-2-3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5.847"/>
    </inkml:context>
    <inkml:brush xml:id="br0">
      <inkml:brushProperty name="width" value="0.1" units="cm"/>
      <inkml:brushProperty name="height" value="0.1" units="cm"/>
      <inkml:brushProperty name="color" value="#008C3A"/>
    </inkml:brush>
  </inkml:definitions>
  <inkml:trace contextRef="#ctx0" brushRef="#br0">40 149 24575,'21'-19'0,"5"-3"0,-4 3 0,3-2 0,-1 7 0,3 2 0,13 1 0,7 2 0,3-1 0,-10 3 0,-14 4 0,-16 2 0,-4 5 0,-2 8 0,0 8 0,0 16 0,-4 0 0,-5 7 0,-7-7 0,-13 11 0,-14 3 0,-4 6 0,-16 3 0,6-10 0,-2-5 0,4-6 0,17-12 0,9-8 0,13-9 0,10-4 0,15 2 0,20 6 0,35 17 0,8 1 0,2 4 0,-19-8 0,1 9 0,5 13 0,9 10 0,-32-23 0,0-1 0,24 18 0,-6-11 0,-9-19 0,-14-20 0,1-12 0,-1-14 0,-4-10 0,5-12 0,-7-2 0,4-13 0,-9-3 0,-2-1 0,-9-6 0,-10 10 0,-7 4 0,-8 8 0,-1 16 0,0 12 0,2 9 0,-2 8 0,-3 3 0,-4 4 0,-5 5 0,-3 6 0,-3 3 0,-10 7 0,2 3 0,2 2 0,7 8 0,15-2 0,6-2 0,8 0 0,3-9 0,3 4 0,3-5 0,2-3 0,3-3 0,6-5 0,21 5 0,7-2 0,27 8 0,-9-5 0,1-1 0,-23-6 0,-18-7 0,-15-2 0,-9-7 0,1-3 0,6-3 0,-4 3 0,2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6.397"/>
    </inkml:context>
    <inkml:brush xml:id="br0">
      <inkml:brushProperty name="width" value="0.1" units="cm"/>
      <inkml:brushProperty name="height" value="0.1" units="cm"/>
      <inkml:brushProperty name="color" value="#008C3A"/>
    </inkml:brush>
  </inkml:definitions>
  <inkml:trace contextRef="#ctx0" brushRef="#br0">0 51 24575,'6'36'0,"2"7"0,5 11 0,3-1 0,15 21 0,-14-36 0,7 5 0,-7-47 0,13-23 0,22-26 0,6-14 0,6-9 0,-20 16 0,-10 12 0,-19 19 0,-9 14 0,-3 7 0,-2 5 0,1 2 0,2 3 0,-1 0 0,0 0 0,-2-1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6.757"/>
    </inkml:context>
    <inkml:brush xml:id="br0">
      <inkml:brushProperty name="width" value="0.1" units="cm"/>
      <inkml:brushProperty name="height" value="0.1" units="cm"/>
      <inkml:brushProperty name="color" value="#008C3A"/>
    </inkml:brush>
  </inkml:definitions>
  <inkml:trace contextRef="#ctx0" brushRef="#br0">1 0 24575,'1'15'0,"0"2"0,-1 5 0,2 9 0,1 6 0,1-5 0,-1-5 0,0-14 0,-3-5 0,1-4 0,-1-2 0,0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7.150"/>
    </inkml:context>
    <inkml:brush xml:id="br0">
      <inkml:brushProperty name="width" value="0.1" units="cm"/>
      <inkml:brushProperty name="height" value="0.1" units="cm"/>
      <inkml:brushProperty name="color" value="#008C3A"/>
    </inkml:brush>
  </inkml:definitions>
  <inkml:trace contextRef="#ctx0" brushRef="#br0">1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8.591"/>
    </inkml:context>
    <inkml:brush xml:id="br0">
      <inkml:brushProperty name="width" value="0.1" units="cm"/>
      <inkml:brushProperty name="height" value="0.1" units="cm"/>
      <inkml:brushProperty name="color" value="#008C3A"/>
    </inkml:brush>
  </inkml:definitions>
  <inkml:trace contextRef="#ctx0" brushRef="#br0">0 480 24575,'61'-5'0,"27"-4"0,-38 3 0,2-3 0,7-2 0,0-3 0,30-14 0,-23-1 0,-22-4 0,-23 7 0,-7 0 0,-8-6 0,-12-3 0,-13-17 0,-9 2 0,-7-3 0,8 22 0,9 11 0,9 13 0,1 5 0,-2 1 0,-2 0 0,-4 4 0,1 2 0,-3 8 0,-2 6 0,-1 9 0,3-1 0,-2 11 0,3 3 0,2 10 0,4 18 0,7 11 0,10 0 0,9-2 0,17-19 0,5-15 0,3-15 0,4-16 0,3-18 0,8-7 0,22-23 0,1-15 0,-1-9 0,-9-11 0,-25 10 0,-13 10 0,-13 6 0,-11 19 0,0 6 0,-5 9 0,-1 9 0,-2 16 0,-1 13 0,-3 20 0,1 3 0,1 4 0,4-16 0,3-4 0,0-16 0,2-6 0,-1-5 0,-1-5 0,1-2 0,6-12 0,6-12 0,17-29 0,6-8 0,1-1 0,-12 21 0,-13 21 0,-12 18 0,2 15 0,5 14 0,3 8 0,8 11 0,-1-6 0,3-2 0,-1-7 0,-4-14 0,-5-5 0,-4-8 0,3-7 0,7-14 0,13-16 0,5-14 0,8-14 0,-12 7 0,-4-2 0,-14 16 0,-9 10 0,-5 14 0,-1 8 0,0 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9.097"/>
    </inkml:context>
    <inkml:brush xml:id="br0">
      <inkml:brushProperty name="width" value="0.1" units="cm"/>
      <inkml:brushProperty name="height" value="0.1" units="cm"/>
      <inkml:brushProperty name="color" value="#008C3A"/>
    </inkml:brush>
  </inkml:definitions>
  <inkml:trace contextRef="#ctx0" brushRef="#br0">2 1 24575,'3'12'0,"-4"6"0,1-10 0,-3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49.401"/>
    </inkml:context>
    <inkml:brush xml:id="br0">
      <inkml:brushProperty name="width" value="0.1" units="cm"/>
      <inkml:brushProperty name="height" value="0.1" units="cm"/>
      <inkml:brushProperty name="color" value="#008C3A"/>
    </inkml:brush>
  </inkml:definitions>
  <inkml:trace contextRef="#ctx0" brushRef="#br0">1 2 24575,'9'-1'0,"-2"0"0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2.832"/>
    </inkml:context>
    <inkml:brush xml:id="br0">
      <inkml:brushProperty name="width" value="0.1" units="cm"/>
      <inkml:brushProperty name="height" value="0.1" units="cm"/>
      <inkml:brushProperty name="color" value="#008C3A"/>
    </inkml:brush>
  </inkml:definitions>
  <inkml:trace contextRef="#ctx0" brushRef="#br0">815 79 24575,'0'-10'0,"-3"0"0,-2 4 0,-11-3 0,-5 0 0,-20-3 0,-5 1 0,-14 4 0,5 3 0,-20 14 0,-9 14 0,-9 11 0,40-7 0,1 3 0,8 0 0,3 1 0,-28 36 0,26 1 0,29-7 0,21-3 0,14-5 0,7-12 0,4-10 0,2-10 0,6-2 0,11 3 0,8 5 0,4 8 0,-14-3 0,-11 0 0,-21-6 0,-10-8 0,-8-2 0,-10-2 0,-9 3 0,-18 4 0,-8 3 0,-22 10 0,-3-2 0,-2 2 0,13-8 0,25-13 0,23-12 0,25-17 0,26-22 0,27-19 0,-27 25 0,1-1 0,10-5 0,1 2 0,-5 5 0,1 1 0,2 3 0,0 2 0,41-15 0,-22 12 0,-15 9 0,-25 4 0,-16 9 0,-8 12 0,-4 13 0,0 6 0,2 7 0,3 0 0,3 3 0,4 1 0,5 5 0,9-2 0,7 1 0,2-9 0,1-11 0,-7-13 0,5-7 0,0-11 0,15-15 0,-6-6 0,12-20 0,-18 4 0,-4-5 0,-10 5 0,-9 11 0,-6 12 0,-2 16 0,-3 17 0,2 18 0,-2 17 0,5 5 0,2 1 0,3-17 0,3-12 0,0-13 0,17-11 0,15-17 0,16-13 0,16-25 0,-12-15 0,-9 0 0,-15-9 0,-18 24 0,-9 11 0,-8 23 0,-6 17 0,-2 15 0,-1 26 0,0 38 0,-1-21 0,-1 6 0,1 29 0,1 8-692,0-21 0,0 3 0,1 1 692,1 2 0,1 1 0,1 0 0,1 6 0,1 0 0,0-4-257,4 12 0,0-7 257,-1-14 0,1-6-5926,6 31 5926,-9-49 0,-2-18 0,-4-27 1349,-1-25-1349,0-25 383,1-14-383,4-25 0,3-6 0,-4 35 0,-2-2 0,0 3 0,-2-2 0,-5-10 0,-3-2 0,-1 8 0,0 0 0,-2 2 0,0-1 0,1 1 0,2 3 6784,-4-39-6784,5 7 0,4 10 0,3 17 0,0 12 0,0 12 0,0 19 0,1 10 0,4 6 0,4 1 0,4-1 0,2 0 0,7 1 0,1 0 0,19 5 0,6 1 0,0 4 0,-3 0 0,-17 2 0,-1 6 0,-5 9 0,9 25 0,0 12 0,-3 7 0,-9-2 0,-14-22 0,-8-10 0,-8-15 0,-6-10 0,-17-2 0,-8-5 0,-24-1 0,-8-2 0,5-1 0,-2-1 0,31 0 0,11-1 0,28 1 0,29 6 0,14-2 0,48 3 0,-39-6 0,2-1 0,4-2 0,1-1 0,3-3 0,-2-3 0,34-13 0,-15-1 0,-7-8 0,-22 1 0,-1-10 0,-6-7 0,-5-7 0,-4-2 0,-9 9 0,-11 8 0,-9 16 0,-11 2 0,-13 2 0,-19 0 0,0 3 0,-5 5 0,21 6 0,8 5 0,8 1 0,1 1 0,-6 6 0,-3 3 0,-7 7 0,2 3 0,0 5 0,-4 29 0,11-11 0,-3 30 0,13-18 0,7-1 0,2-8 0,14-8 0,9-7 0,10-3 0,13-5 0,1-8 0,1-8 0,3-3 0,-19-4 0,-6-2 0,-19 0 0,-8-3 0,-4 0 0,-1-1 0,0 1 0,1 1 0,2-2 0,-2 3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0.245"/>
    </inkml:context>
    <inkml:brush xml:id="br0">
      <inkml:brushProperty name="width" value="0.1" units="cm"/>
      <inkml:brushProperty name="height" value="0.1" units="cm"/>
      <inkml:brushProperty name="color" value="#008C3A"/>
    </inkml:brush>
  </inkml:definitions>
  <inkml:trace contextRef="#ctx0" brushRef="#br0">451 83 24575,'-42'-29'0,"4"6"0,-9 6 0,4 9 0,-4 2 0,12 9 0,8 9 0,-1 13 0,2 13 0,-3 33 0,16-22 0,4 2 0,1 5 0,2 2 0,1 12 0,1 1 0,3-7 0,1-2 0,2-5 0,1-2 0,6 43 0,1-34 0,-2-16 0,-6-16 0,-2-12 0,-1-7 0,-1-1 0,-5-1 0,-1 0 0,-2-1 0,-4-1 0,0-3 0,3-1 0,3-3 0,6-1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3.574"/>
    </inkml:context>
    <inkml:brush xml:id="br0">
      <inkml:brushProperty name="width" value="0.1" units="cm"/>
      <inkml:brushProperty name="height" value="0.1" units="cm"/>
      <inkml:brushProperty name="color" value="#008C3A"/>
    </inkml:brush>
  </inkml:definitions>
  <inkml:trace contextRef="#ctx0" brushRef="#br0">0 47 24575,'28'52'0,"0"4"0,-2 0 0,-2-1 0,-12-20 0,-5-9 0,-5-15 0,-3-7 0,0-4 0,-3-13 0,2-9 0,0-16 0,3-15 0,10 2 0,8-12 0,8 18 0,-4 10 0,-6 18 0,-11 14 0,-3 1 0,2 2 0,0 1 0,3-1 0,-2 2 0,2-2 0,-2 1 0,0-1 0,-1 0 0,2-2 0,-4 2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4.092"/>
    </inkml:context>
    <inkml:brush xml:id="br0">
      <inkml:brushProperty name="width" value="0.1" units="cm"/>
      <inkml:brushProperty name="height" value="0.1" units="cm"/>
      <inkml:brushProperty name="color" value="#008C3A"/>
    </inkml:brush>
  </inkml:definitions>
  <inkml:trace contextRef="#ctx0" brushRef="#br0">0 41 24575,'17'24'0,"-1"2"0,5 14 0,0 2 0,-2-2 0,1-3 0,-9-14 0,-1-6 0,-5-7 0,1-2 0,-1-3 0,2 0 0,0-2 0,0-1 0,0-2 0,5-8 0,6-8 0,7-10 0,11-17 0,1-2 0,4-6 0,-8 12 0,-5 3 0,-12 12 0,-3 6 0,-7 7 0,-3 6 0,4 4 0,-1 2 0,11 3 0,-10-2 0,3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4.514"/>
    </inkml:context>
    <inkml:brush xml:id="br0">
      <inkml:brushProperty name="width" value="0.1" units="cm"/>
      <inkml:brushProperty name="height" value="0.1" units="cm"/>
      <inkml:brushProperty name="color" value="#008C3A"/>
    </inkml:brush>
  </inkml:definitions>
  <inkml:trace contextRef="#ctx0" brushRef="#br0">0 1 24575,'2'16'0,"0"2"0,0 1 0,1 2 0,0 9 0,1-7 0,-2 14 0,2-10 0,-1 4 0,-1-1 0,2-6 0,-2-7 0,-1-7 0,-1-6 0,0-3 0,1-11 0,1-17 0,-1 11 0,0-7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4.880"/>
    </inkml:context>
    <inkml:brush xml:id="br0">
      <inkml:brushProperty name="width" value="0.1" units="cm"/>
      <inkml:brushProperty name="height" value="0.1" units="cm"/>
      <inkml:brushProperty name="color" value="#008C3A"/>
    </inkml:brush>
  </inkml:definitions>
  <inkml:trace contextRef="#ctx0" brushRef="#br0">0 0 24575,'25'9'0,"-2"1"0,-3 3 0,-6-3 0,-5 0 0,-6-6 0,0-1 0,0-1 0,-2-1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7.502"/>
    </inkml:context>
    <inkml:brush xml:id="br0">
      <inkml:brushProperty name="width" value="0.1" units="cm"/>
      <inkml:brushProperty name="height" value="0.1" units="cm"/>
      <inkml:brushProperty name="color" value="#008C3A"/>
    </inkml:brush>
  </inkml:definitions>
  <inkml:trace contextRef="#ctx0" brushRef="#br0">396 607 24575,'-31'0'0,"-4"2"0,3 5 0,1 3 0,4 5 0,5 1 0,-3 2 0,3 1 0,-5 4 0,1 2 0,1 1 0,7 1 0,7-7 0,6-3 0,3-5 0,3-3 0,3 1 0,4 4 0,5 4 0,4 7 0,4 1 0,5 8 0,3-1 0,-4-2 0,-2-1 0,-11-13 0,-4-2 0,-4-4 0,-3-1 0,0 0 0,-1-2 0,-1 1 0,-5-1 0,-3-1 0,-21-1 0,-21-3 0,-4 0 0,3-1 0,22 0 0,19 0 0,6-4 0,7-5 0,8-7 0,10-8 0,11-3 0,30-9 0,8 2 0,13 1 0,10 3 0,-16 11 0,-4 3 0,-7 3 0,-17 2 0,0-3 0,-13-2 0,-3-1 0,-7-4 0,4-5 0,0-7 0,-1-2 0,-5 0 0,-8 1 0,-8 8 0,-4 1 0,-9 1 0,-14 1 0,-8 4 0,1 7 0,4 5 0,11 6 0,-2 0 0,-1-1 0,-3 1 0,0 1 0,2 4 0,4 2 0,-2 11 0,0 5 0,-4 9 0,3 2 0,1 10 0,6 4 0,3 8 0,2 5 0,7-4 0,1-8 0,14-3 0,4-16 0,5-3 0,9-14 0,5-8 0,13-8 0,6-5 0,6-7 0,-6-6 0,-2-1 0,-3-6 0,-2 0 0,0-2 0,10-2 0,-4 3 0,-8 3 0,-1-2 0,-25 6 0,-4-3 0,-14 4 0,-4-3 0,-8 0 0,-7-2 0,-16-4 0,0 7 0,-4 3 0,12 12 0,7 5 0,5 2 0,-4 3 0,-2 6 0,-7 10 0,-2 7 0,-2 13 0,2 4 0,5 4 0,2 10 0,8-1 0,0-2 0,6-7 0,1-16 0,2-14 0,1-6 0,-2-10 0,5-1 0,4-1 0,13-7 0,12-6 0,8-8 0,8-12 0,-5-3 0,-5-3 0,-6-3 0,-12-3 0,-6 0 0,-6-10 0,-7 1 0,-3-7 0,-1 5 0,0 0 0,0 1 0,1 3 0,2-6 0,4 3 0,-1 2 0,2-5 0,-4 9 0,-2 2 0,-2 3 0,-2 8 0,-1 7 0,0 9 0,2 8 0,0 7 0,1 2 0,-4 29 0,1 2 0,-2 23 0,2 3 0,0 5 0,1 8 0,-1 23 0,3 5 0,-1-42 0,0 0 0,3 2 0,-1-2 0,3 37 0,2-15 0,-1-16 0,-1-17 0,1-6 0,-4-7 0,2-1 0,-3-4 0,1-4 0,-1 0 0,0-5 0,0 2 0,0-2 0,1 0 0,-1-3 0,1-1 0,-1-5 0,0-2 0,1-2 0,3-1 0,5-4 0,4-3 0,-4 2 0,-2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7.872"/>
    </inkml:context>
    <inkml:brush xml:id="br0">
      <inkml:brushProperty name="width" value="0.1" units="cm"/>
      <inkml:brushProperty name="height" value="0.1" units="cm"/>
      <inkml:brushProperty name="color" value="#008C3A"/>
    </inkml:brush>
  </inkml:definitions>
  <inkml:trace contextRef="#ctx0" brushRef="#br0">0 1 24575,'1'10'0,"0"2"0,-1-6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4:58.221"/>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5.543"/>
    </inkml:context>
    <inkml:brush xml:id="br0">
      <inkml:brushProperty name="width" value="0.1" units="cm"/>
      <inkml:brushProperty name="height" value="0.1" units="cm"/>
      <inkml:brushProperty name="color" value="#008C3A"/>
    </inkml:brush>
  </inkml:definitions>
  <inkml:trace contextRef="#ctx0" brushRef="#br0">1 616 24575,'32'-22'0,"21"-10"0,25-20 0,-24 18 0,1-2 0,-5 1 0,0 1 0,-2 1 0,0 1 0,6-5 0,-3 4 0,11-5 0,-18 11 0,-1 2 0,13-5 0,-4 1 0,-14 5 0,-18 12 0,-11 4 0,-5 5 0,0 0 0,3-4 0,14-5 0,-11 4 0,7-2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6.009"/>
    </inkml:context>
    <inkml:brush xml:id="br0">
      <inkml:brushProperty name="width" value="0.1" units="cm"/>
      <inkml:brushProperty name="height" value="0.1" units="cm"/>
      <inkml:brushProperty name="color" value="#008C3A"/>
    </inkml:brush>
  </inkml:definitions>
  <inkml:trace contextRef="#ctx0" brushRef="#br0">1 88 24575,'26'-4'0,"20"-1"0,21 0 0,-15 0 0,5 0 0,4-2 0,1 0 0,-3 0 0,-2-1 0,-4 0 0,-5 0 0,6-1 0,-19 4 0,-20 2 0,-8 3 0,-1-1 0,1 1 0,-1 0 0,-5 0 0,-11 0 0,6 0 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6.438"/>
    </inkml:context>
    <inkml:brush xml:id="br0">
      <inkml:brushProperty name="width" value="0.1" units="cm"/>
      <inkml:brushProperty name="height" value="0.1" units="cm"/>
      <inkml:brushProperty name="color" value="#008C3A"/>
    </inkml:brush>
  </inkml:definitions>
  <inkml:trace contextRef="#ctx0" brushRef="#br0">25 0 24575,'-3'24'0,"0"8"0,-2 13 0,1 17 0,-1 8 0,2 29 0,2-4 0,2 0 0,0-15 0,2-31 0,-1-14 0,-1-17 0,-1-12 0,0-5 0,3-7 0,8-21 0,-5 14 0,4-11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0.774"/>
    </inkml:context>
    <inkml:brush xml:id="br0">
      <inkml:brushProperty name="width" value="0.1" units="cm"/>
      <inkml:brushProperty name="height" value="0.1" units="cm"/>
      <inkml:brushProperty name="color" value="#008C3A"/>
    </inkml:brush>
  </inkml:definitions>
  <inkml:trace contextRef="#ctx0" brushRef="#br0">0 1 24575,'31'4'0,"-5"-1"0,-5-1 0,-10-2 0,-5 0 0,-3 0 0,1 0 0,1 0 0,0 0 0,2 0 0,-2 0 0,-1-1 0,0 1 0,-2-1 0,5 1 0,3 0 0,7 0 0,3-2 0,0 1 0,-3-1 0,-8 2 0,-4 0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7.123"/>
    </inkml:context>
    <inkml:brush xml:id="br0">
      <inkml:brushProperty name="width" value="0.1" units="cm"/>
      <inkml:brushProperty name="height" value="0.1" units="cm"/>
      <inkml:brushProperty name="color" value="#008C3A"/>
    </inkml:brush>
  </inkml:definitions>
  <inkml:trace contextRef="#ctx0" brushRef="#br0">0 133 24575,'17'19'0,"1"9"0,0 0 0,-3 3 0,-3-4 0,-3-1 0,-1 1 0,2 7 0,-3-1 0,0 2 0,-2-11 0,-3-9 0,-1-13 0,-2-18 0,-1-10 0,1-29 0,4-6 0,5-11 0,8 9 0,10 3 0,3 16 0,1 9 0,-9 14 0,-11 13 0,-4 7 0,4 9 0,3 3 0,1 3 0,-2-4 0,-6-5 0,-3-2 0,0-2 0,0 0 0,1 1 0,4 1 0,7 3 0,13 2 0,-2 0 0,13 0 0,-24-5 0,2-1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8.056"/>
    </inkml:context>
    <inkml:brush xml:id="br0">
      <inkml:brushProperty name="width" value="0.1" units="cm"/>
      <inkml:brushProperty name="height" value="0.1" units="cm"/>
      <inkml:brushProperty name="color" value="#008C3A"/>
    </inkml:brush>
  </inkml:definitions>
  <inkml:trace contextRef="#ctx0" brushRef="#br0">337 112 24575,'1'-17'0,"-1"-1"0,-2 2 0,-2-3 0,-2 4 0,-1 2 0,-3 5 0,1 5 0,0 1 0,2 1 0,1 1 0,-2 4 0,-4 7 0,-14 14 0,-12 20 0,-7 7 0,-8 17 0,12-8 0,9-2 0,14-3 0,13-13 0,7-7 0,6-9 0,4-14 0,2-6 0,0-4 0,1-3 0,4-3 0,6-5 0,10-12 0,1-11 0,-2-7 0,-7-11 0,-12 5 0,-8 2 0,-4 10 0,-3 14 0,0 6 0,3 16 0,10 18 0,6 6 0,8 13 0,-3-12 0,-6-7 0,-6-10 0,-5-6 0,-2-1 0,2 0 0,0-1 0,2 0 0,-2-2 0,0-1 0,0-3 0,3-2 0,9-7 0,11-5 0,9-5 0,-14 10 0,-5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8.360"/>
    </inkml:context>
    <inkml:brush xml:id="br0">
      <inkml:brushProperty name="width" value="0.1" units="cm"/>
      <inkml:brushProperty name="height" value="0.1" units="cm"/>
      <inkml:brushProperty name="color" value="#008C3A"/>
    </inkml:brush>
  </inkml:definitions>
  <inkml:trace contextRef="#ctx0" brushRef="#br0">0 1 24575,'8'17'0,"3"2"0,2-1 0,0-1 0,-5-8 0,-4-3 0,-3-5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8.675"/>
    </inkml:context>
    <inkml:brush xml:id="br0">
      <inkml:brushProperty name="width" value="0.1" units="cm"/>
      <inkml:brushProperty name="height" value="0.1" units="cm"/>
      <inkml:brushProperty name="color" value="#008C3A"/>
    </inkml:brush>
  </inkml:definitions>
  <inkml:trace contextRef="#ctx0" brushRef="#br0">1 1 24575,'11'4'0,"7"1"0,7 2 0,15 1 0,28 6 0,9 2 0,-1-1 0,-29-5 0,-22-5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29.420"/>
    </inkml:context>
    <inkml:brush xml:id="br0">
      <inkml:brushProperty name="width" value="0.1" units="cm"/>
      <inkml:brushProperty name="height" value="0.1" units="cm"/>
      <inkml:brushProperty name="color" value="#008C3A"/>
    </inkml:brush>
  </inkml:definitions>
  <inkml:trace contextRef="#ctx0" brushRef="#br0">0 21 24575,'5'17'0,"3"7"0,1 5 0,2 3 0,-3-8 0,-3-8 0,-2-7 0,-1-10 0,8-14 0,3-4 0,16-13 0,6 2 0,6 4 0,7 1 0,-15 12 0,-7 4 0,-15 7 0,-6 7 0,8 9 0,4 11 0,14 26 0,1 3 0,0 3 0,-4-14 0,-14-22 0,-6-10 0,-11-8 0,1-3 0,-3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0.228"/>
    </inkml:context>
    <inkml:brush xml:id="br0">
      <inkml:brushProperty name="width" value="0.1" units="cm"/>
      <inkml:brushProperty name="height" value="0.1" units="cm"/>
      <inkml:brushProperty name="color" value="#008C3A"/>
    </inkml:brush>
  </inkml:definitions>
  <inkml:trace contextRef="#ctx0" brushRef="#br0">0 1 24575,'44'16'0,"8"3"0,5 5 0,20 15 0,-34-15 0,2 4 0,13 8 0,1 3 0,-1-1 0,-1 1 0,6 4 0,-2 0 0,-12-8 0,-2-3 0,28 20 0,-25-17 0,-27-20 0,-11-7 0,1-12 0,-10 3 0,6-6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0.677"/>
    </inkml:context>
    <inkml:brush xml:id="br0">
      <inkml:brushProperty name="width" value="0.1" units="cm"/>
      <inkml:brushProperty name="height" value="0.1" units="cm"/>
      <inkml:brushProperty name="color" value="#008C3A"/>
    </inkml:brush>
  </inkml:definitions>
  <inkml:trace contextRef="#ctx0" brushRef="#br0">0 21 24575,'23'-1'0,"23"1"0,17-1 0,-13 0 0,4 0 0,1 0 0,0 0 0,8-1 0,-2 1 0,33-3 0,-19 1 0,-40 1 0,-13 0 0,-14 1 0,-7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1.173"/>
    </inkml:context>
    <inkml:brush xml:id="br0">
      <inkml:brushProperty name="width" value="0.1" units="cm"/>
      <inkml:brushProperty name="height" value="0.1" units="cm"/>
      <inkml:brushProperty name="color" value="#008C3A"/>
    </inkml:brush>
  </inkml:definitions>
  <inkml:trace contextRef="#ctx0" brushRef="#br0">87 0 24575,'-16'28'0,"-1"5"0,2 1 0,1 4 0,4 3 0,4 1 0,2 1 0,3 3 0,-1-1 0,2 4 0,-1 6 0,2 26 0,4 10 0,2 9 0,-3-49 0,0-2 0,4 21 0,-4-18 0,-2-26 0,-1-20 0,-2-33 0,5-3 0,-1-20 0,3 15 0,-2 15 0,-2 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2.087"/>
    </inkml:context>
    <inkml:brush xml:id="br0">
      <inkml:brushProperty name="width" value="0.1" units="cm"/>
      <inkml:brushProperty name="height" value="0.1" units="cm"/>
      <inkml:brushProperty name="color" value="#008C3A"/>
    </inkml:brush>
  </inkml:definitions>
  <inkml:trace contextRef="#ctx0" brushRef="#br0">0 313 24575,'26'0'0,"16"-1"0,25 0 0,19-1 0,-26 1 0,2 0 0,0-1 0,1-1 0,5-2 0,-3-1 0,33-4 0,-27-4 0,-39 1 0,-15 1 0,-11-12 0,-6 6 0,-6-15 0,-3 9 0,-3-5 0,-9 0 0,-5 3 0,-15-2 0,7 11 0,0 7 0,15 7 0,8 3 0,1 0 0,0 5 0,-5 3 0,-4 6 0,-5 5 0,-2 2 0,-5 9 0,3 0 0,2 4 0,5 4 0,8-4 0,3 3 0,6-7 0,3 0 0,5-5 0,3-3 0,9 2 0,8-5 0,6 0 0,9-4 0,1-8 0,1 0 0,10-1 0,-8-1 0,3 0 0,-18-2 0,-12-2 0,-9-1 0,1-3 0,3-2 0,-3 1 0,0-1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2.816"/>
    </inkml:context>
    <inkml:brush xml:id="br0">
      <inkml:brushProperty name="width" value="0.1" units="cm"/>
      <inkml:brushProperty name="height" value="0.1" units="cm"/>
      <inkml:brushProperty name="color" value="#008C3A"/>
    </inkml:brush>
  </inkml:definitions>
  <inkml:trace contextRef="#ctx0" brushRef="#br0">234 14 24575,'-1'-7'0,"0"2"0,-1 4 0,-13 5 0,-9 7 0,-13 5 0,-10 12 0,6 2 0,7-1 0,12 2 0,15-6 0,5 1 0,7-3 0,6-1 0,6-5 0,3 1 0,5 0 0,2 1 0,-2-1 0,2 0 0,-9-1 0,-6-5 0,-6-1 0,-5-6 0,-1 1 0,0 3 0,-2 3 0,-1 0 0,-5 3 0,-2-3 0,-2-1 0,-1-1 0,5-4 0,1-1 0,4-5 0,2-1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1.629"/>
    </inkml:context>
    <inkml:brush xml:id="br0">
      <inkml:brushProperty name="width" value="0.1" units="cm"/>
      <inkml:brushProperty name="height" value="0.1" units="cm"/>
      <inkml:brushProperty name="color" value="#008C3A"/>
    </inkml:brush>
  </inkml:definitions>
  <inkml:trace contextRef="#ctx0" brushRef="#br0">23 245 24575,'17'-1'0,"4"0"0,14-4 0,5-1 0,8-1 0,-10 0 0,-8 1 0,-13 3 0,-5 0 0,-3-3 0,2-1 0,3-6 0,-1-2 0,-3 1 0,-5-3 0,-4 1 0,0-3 0,-1 1 0,-1 1 0,-8 2 0,-2 1 0,-12 1 0,-3 2 0,-1 4 0,2 4 0,6 2 0,3 5 0,-1 4 0,-2 6 0,-3 5 0,-2 5 0,-2 6 0,1 6 0,2 1 0,4 8 0,10-6 0,5 3 0,9-11 0,4-7 0,6-9 0,5-5 0,8-3 0,12 0 0,6-4 0,13 1 0,-5-5 0,-4-5 0,-13-1 0,-12-2 0,-11 2 0,-5 1 0,-5 1 0,-3 1 0,-1 1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3.277"/>
    </inkml:context>
    <inkml:brush xml:id="br0">
      <inkml:brushProperty name="width" value="0.1" units="cm"/>
      <inkml:brushProperty name="height" value="0.1" units="cm"/>
      <inkml:brushProperty name="color" value="#008C3A"/>
    </inkml:brush>
  </inkml:definitions>
  <inkml:trace contextRef="#ctx0" brushRef="#br0">1 110 24575,'20'-10'0,"4"1"0,14-6 0,1 2 0,4-4 0,-8 3 0,-8 4 0,-10 3 0,-8 5 0,-4 1 0,-2 0 0,1 1 0,-1-1 0,1 1 0,-14-5 0,8 4 0,-9-2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3.963"/>
    </inkml:context>
    <inkml:brush xml:id="br0">
      <inkml:brushProperty name="width" value="0.1" units="cm"/>
      <inkml:brushProperty name="height" value="0.1" units="cm"/>
      <inkml:brushProperty name="color" value="#008C3A"/>
    </inkml:brush>
  </inkml:definitions>
  <inkml:trace contextRef="#ctx0" brushRef="#br0">11 0 24575,'0'16'0,"0"7"0,0 1 0,-1 7 0,-1-1 0,0 2 0,-1 5 0,2-6 0,0 1 0,1-7 0,0-6 0,1-3 0,0-6 0,2 0 0,4 2 0,8 3 0,3 2 0,3 0 0,3-2 0,-3-5 0,1-2 0,0-4 0,-1-3 0,-1-1 0,2-3 0,-4-1 0,-4-1 0,-3 2 0,-4 0 0,1 1 0,5 0 0,2-1 0,0 2 0,-1-3 0,-7 3 0,-2-2 0,-4 2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6.258"/>
    </inkml:context>
    <inkml:brush xml:id="br0">
      <inkml:brushProperty name="width" value="0.1" units="cm"/>
      <inkml:brushProperty name="height" value="0.1" units="cm"/>
      <inkml:brushProperty name="color" value="#008C3A"/>
    </inkml:brush>
  </inkml:definitions>
  <inkml:trace contextRef="#ctx0" brushRef="#br0">1396 1 24575,'-17'11'0,"-6"8"0,-17 12 0,-7 3 0,-9 9 0,4-8 0,5 1 0,2-3 0,5-6 0,0 1 0,-5-2 0,-3 4 0,2-2 0,-11 8 0,11-5 0,-17 9 0,8-3 0,-23 11 0,4-1 0,-6 1 0,37-19 0,0 0 0,-26 21 0,5-3 0,10-9 0,19-14 0,7-7 0,6-5 0,9-7 0,1-2 0,5-1 0,2-2 0,3 0 0,11 1 0,-1-1 0,8 1 0,-1 2 0,3 1 0,16 3 0,5 2 0,1 0 0,4 0 0,-16-1 0,2-1 0,-10 0 0,3 0 0,3 1 0,10 5 0,10 4 0,1-1 0,0 2 0,1 0 0,-3-1 0,9 5 0,29 9 0,-34-12 0,1-1 0,8 1 0,2-2 0,2 2 0,-1-2 0,-9-5 0,-2-1 0,28 9 0,-27-8 0,-33-7 0,-12-3 0,-5-2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7.361"/>
    </inkml:context>
    <inkml:brush xml:id="br0">
      <inkml:brushProperty name="width" value="0.1" units="cm"/>
      <inkml:brushProperty name="height" value="0.1" units="cm"/>
      <inkml:brushProperty name="color" value="#008C3A"/>
    </inkml:brush>
  </inkml:definitions>
  <inkml:trace contextRef="#ctx0" brushRef="#br0">0 161 24575,'17'-1'0,"4"0"0,4-3 0,18-1 0,24-5 0,16-5 0,-25 4 0,2-2 0,2 0 0,-1-1 0,1-1 0,-4 0 0,27-8 0,-39 9 0,-36 9 0,-8 4 0,-4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7.789"/>
    </inkml:context>
    <inkml:brush xml:id="br0">
      <inkml:brushProperty name="width" value="0.1" units="cm"/>
      <inkml:brushProperty name="height" value="0.1" units="cm"/>
      <inkml:brushProperty name="color" value="#008C3A"/>
    </inkml:brush>
  </inkml:definitions>
  <inkml:trace contextRef="#ctx0" brushRef="#br0">55 1 24575,'-5'39'0,"-2"12"0,-2 19 0,0 5 0,3-23 0,0 2 0,0 41 0,1 4 0,3-9 0,2-29 0,0-18 0,0-22 0,0-14 0,0-6 0,5-11 0,4-8 0,11-14 0,-9 13 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8.514"/>
    </inkml:context>
    <inkml:brush xml:id="br0">
      <inkml:brushProperty name="width" value="0.1" units="cm"/>
      <inkml:brushProperty name="height" value="0.1" units="cm"/>
      <inkml:brushProperty name="color" value="#008C3A"/>
    </inkml:brush>
  </inkml:definitions>
  <inkml:trace contextRef="#ctx0" brushRef="#br0">1 161 24575,'14'35'0,"-1"-5"0,0 3 0,-4-12 0,-4-3 0,-2-9 0,-2-7 0,-2-12 0,0-9 0,-2-12 0,2-5 0,1 1 0,2 4 0,5-1 0,4 0 0,3-2 0,-1 7 0,-5 11 0,1 11 0,-2 7 0,4 0 0,-2 1 0,0 0 0,0-1 0,3 2 0,2-2 0,-3 0 0,-2-1 0,-6-1 0,3 2 0,-4-1 0,3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9.464"/>
    </inkml:context>
    <inkml:brush xml:id="br0">
      <inkml:brushProperty name="width" value="0.1" units="cm"/>
      <inkml:brushProperty name="height" value="0.1" units="cm"/>
      <inkml:brushProperty name="color" value="#008C3A"/>
    </inkml:brush>
  </inkml:definitions>
  <inkml:trace contextRef="#ctx0" brushRef="#br0">288 39 24575,'-21'-4'0,"0"0"0,0 2 0,1 2 0,3 6 0,-3 3 0,-5 14 0,-6 7 0,0 7 0,-3 5 0,11-4 0,8-6 0,7-6 0,8-9 0,1-7 0,2-1 0,2-7 0,0-1 0,3-1 0,3-3 0,13-8 0,6-8-6784,20-17 6784,5-11 0,-14 11 0,1-1 0,14-16 0,1 1 0,-39 36 0,-10 18 0,-5 12 6784,0 10-6784,2 3 0,2-1 0,2 1 0,6 2 0,7 2 0,5-1 0,-1-6 0,-8-8 0,-8-9 0,-6-4 0,-2-3 0,2 0 0,8-5 0,3-3 0,9-9 0,0-1 0,-10 5 0,-4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39.779"/>
    </inkml:context>
    <inkml:brush xml:id="br0">
      <inkml:brushProperty name="width" value="0.1" units="cm"/>
      <inkml:brushProperty name="height" value="0.1" units="cm"/>
      <inkml:brushProperty name="color" value="#008C3A"/>
    </inkml:brush>
  </inkml:definitions>
  <inkml:trace contextRef="#ctx0" brushRef="#br0">11 95 24575,'0'-14'0,"-2"-13"0,-3 1 0,1-2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0.691"/>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2.097"/>
    </inkml:context>
    <inkml:brush xml:id="br0">
      <inkml:brushProperty name="width" value="0.1" units="cm"/>
      <inkml:brushProperty name="height" value="0.1" units="cm"/>
      <inkml:brushProperty name="color" value="#008C3A"/>
    </inkml:brush>
  </inkml:definitions>
  <inkml:trace contextRef="#ctx0" brushRef="#br0">1 56 24575,'2'14'0,"0"-1"0,0 5 0,-1-1 0,0-1 0,-1-2 0,0-6 0,0-1 0,0-3 0,0-1 0,0 0 0,7-15 0,11-8 0,11-14 0,8-1 0,-1 5 0,-5 9 0,-8 8 0,-2 6 0,-5 6 0,3 6 0,-2 3 0,1 7 0,-5 6 0,0 3 0,0 14 0,0 4 0,3 8 0,2-2 0,-5-12 0,-2-13 0,-6-12 0,-5-8 0,-2-4 0,-3 0 0,1-1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2.609"/>
    </inkml:context>
    <inkml:brush xml:id="br0">
      <inkml:brushProperty name="width" value="0.1" units="cm"/>
      <inkml:brushProperty name="height" value="0.1" units="cm"/>
      <inkml:brushProperty name="color" value="#008C3A"/>
    </inkml:brush>
  </inkml:definitions>
  <inkml:trace contextRef="#ctx0" brushRef="#br0">297 9 24575,'-15'-1'0,"-5"-1"0,-16 1 0,-7-2 0,0 2 0,11 0 0,18 2 0,6 3 0,-1 5 0,-5 9 0,-3 11 0,-3 19 0,4 5 0,6 16 0,11-18 0,9 2 0,4-24 0,4-8 0,-4-11 0,0-7 0,2-2 0,4-3 0,14-4 0,12-14 0,3-5 0,9-19 0,-20 2 0,-2-13 0,-17 6 0,-2-2 0,-6 10 0,-4 12 0,-3 11 0,-3 15 0,-4 19 0,0 4 0,-4 21 0,3-1 0,-1 10 0,3-1 0,4-1 0,2-11 0,1-13 0,-2-13 0,-3-10 0,-1-5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3.065"/>
    </inkml:context>
    <inkml:brush xml:id="br0">
      <inkml:brushProperty name="width" value="0.1" units="cm"/>
      <inkml:brushProperty name="height" value="0.1" units="cm"/>
      <inkml:brushProperty name="color" value="#008C3A"/>
    </inkml:brush>
  </inkml:definitions>
  <inkml:trace contextRef="#ctx0" brushRef="#br0">1 126 24575,'34'50'0,"16"13"0,8 7 0,-21-30 0,2-2 0,27 17 0,-2-9 0,-19-20 0,-14-13 0,-17-6 0,-4-3 0,-5-1 0,1 0 0,-2-1 0,0-1 0,-1-1 0,2-3 0,7-8 0,7-13 0,1-11 0,8-17 0,3-11 0,6-5 0,1 0 0,-6 3 0,-3-8 0,-13 32 0,-2-1 0,-10 40 0,2 5 0,2 2 0,0 4 0,-4-4 0,0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4.144"/>
    </inkml:context>
    <inkml:brush xml:id="br0">
      <inkml:brushProperty name="width" value="0.1" units="cm"/>
      <inkml:brushProperty name="height" value="0.1" units="cm"/>
      <inkml:brushProperty name="color" value="#008C3A"/>
    </inkml:brush>
  </inkml:definitions>
  <inkml:trace contextRef="#ctx0" brushRef="#br0">388 42 24575,'-13'-10'0,"-5"-1"0,-8 2 0,0 2 0,2 3 0,9 3 0,3 5 0,-2 3 0,-16 12 0,-11 8 0,-4 5 0,-4 12 0,17-1 0,6 5 0,13-1 0,10-13 0,7-7 0,1-14 0,3-6 0,-3-5 0,1-1 0,2-3 0,14-6 0,12-5 0,22-11 0,4-2 0,-2-5 0,-10-5 0,-16-2 0,-12 5 0,-8 4 0,-9 15 0,-1 9 0,-2 27 0,0-2 0,0 18 0,2-9 0,-1-5 0,6-1 0,2-9 0,1-4 0,4-4 0,-1-4 0,4-2 0,4-3 0,2-3 0,1-2 0,0-3 0,2-4 0,2-8 0,2-4 0,2-8 0,-3-2 0,-11 14 0,-5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4.662"/>
    </inkml:context>
    <inkml:brush xml:id="br0">
      <inkml:brushProperty name="width" value="0.1" units="cm"/>
      <inkml:brushProperty name="height" value="0.1" units="cm"/>
      <inkml:brushProperty name="color" value="#008C3A"/>
    </inkml:brush>
  </inkml:definitions>
  <inkml:trace contextRef="#ctx0" brushRef="#br0">0 0 24575,'13'60'0,"-1"-3"0,5 6 0,0-9 0,4 0 0,9 0 0,3-1 0,5-2 0,6-3 0,-3-12 0,-1-4 0,-8-10 0,-15-10 0,-7-10 0,-5-11 0,4-10 0,11-11 0,4-5 0,-5 13 0,-6 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5.023"/>
    </inkml:context>
    <inkml:brush xml:id="br0">
      <inkml:brushProperty name="width" value="0.1" units="cm"/>
      <inkml:brushProperty name="height" value="0.1" units="cm"/>
      <inkml:brushProperty name="color" value="#008C3A"/>
    </inkml:brush>
  </inkml:definitions>
  <inkml:trace contextRef="#ctx0" brushRef="#br0">1 1 24575,'21'33'0,"-1"-3"0,11 10 0,-7-12 0,-2-5 0,-12-12 0,-8-10 0,-16-15 0,2-2 0,-7-13 0,13 17 0,2-1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5.326"/>
    </inkml:context>
    <inkml:brush xml:id="br0">
      <inkml:brushProperty name="width" value="0.1" units="cm"/>
      <inkml:brushProperty name="height" value="0.1" units="cm"/>
      <inkml:brushProperty name="color" value="#008C3A"/>
    </inkml:brush>
  </inkml:definitions>
  <inkml:trace contextRef="#ctx0" brushRef="#br0">0 0 24575,'15'9'0,"3"-1"0,2 1 0,3-2 0,-9-3 0,-2-1 0,-3-1 0,2 0 0,-5-1 0,4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6.080"/>
    </inkml:context>
    <inkml:brush xml:id="br0">
      <inkml:brushProperty name="width" value="0.1" units="cm"/>
      <inkml:brushProperty name="height" value="0.1" units="cm"/>
      <inkml:brushProperty name="color" value="#008C3A"/>
    </inkml:brush>
  </inkml:definitions>
  <inkml:trace contextRef="#ctx0" brushRef="#br0">175 483 24575,'-40'39'0,"1"8"0,4 7 0,5 2 0,13-12 0,7-8 0,6-12 0,4-5 0,2-5 0,2 0 0,3-1 0,1-4 0,2-2 0,3-3 0,3-2 0,1-4 0,2-3 0,-1-6 0,1-6 0,1-13 0,5-11 0,1-16 0,-3-7 0,-7-16 0,-13-7 0,-9 5 0,-8-4 0,2 25 0,1 9 0,7 4 0,-1 12 0,0-3 0,-2 5 0,3 15 0,0 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5:46.940"/>
    </inkml:context>
    <inkml:brush xml:id="br0">
      <inkml:brushProperty name="width" value="0.1" units="cm"/>
      <inkml:brushProperty name="height" value="0.1" units="cm"/>
      <inkml:brushProperty name="color" value="#008C3A"/>
    </inkml:brush>
  </inkml:definitions>
  <inkml:trace contextRef="#ctx0" brushRef="#br0">65 0 24575,'0'43'0,"-3"14"0,1-7 0,-1 5 0,-2-5 0,0 0 0,-1 11 0,0-2 0,-6 30 0,2 6 0,5-30 0,1 2 0,2-21 0,2-8 0,-1-11 0,1-3 0,1-1 0,0 3 0,3 3 0,1-1 0,1 0 0,0-4 0,-2-5 0,0-4 0,-2-4 0,1 2 0,0-1 0,1 2 0,1 2 0,3 1 0,-1 4 0,3 1 0,3 8 0,0-3 0,4 12 0,-1-5 0,-3-2 0,1-2 0,-6-13 0,-1-3 0,-5-8 0,0-4 0,3-1 0,3 1 0,1 3 0,-2-3 0,-3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0.290"/>
    </inkml:context>
    <inkml:brush xml:id="br0">
      <inkml:brushProperty name="width" value="0.1" units="cm"/>
      <inkml:brushProperty name="height" value="0.1" units="cm"/>
      <inkml:brushProperty name="color" value="#008C3A"/>
    </inkml:brush>
  </inkml:definitions>
  <inkml:trace contextRef="#ctx0" brushRef="#br0">0 0 24575,'17'0'0,"3"0"0,29 0 0,16 1 0,6 0 0,25 0 0,-20 0 0,-7 0 0,-25 1 0,-20-2 0,-19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1.144"/>
    </inkml:context>
    <inkml:brush xml:id="br0">
      <inkml:brushProperty name="width" value="0.1" units="cm"/>
      <inkml:brushProperty name="height" value="0.1" units="cm"/>
      <inkml:brushProperty name="color" value="#008C3A"/>
    </inkml:brush>
  </inkml:definitions>
  <inkml:trace contextRef="#ctx0" brushRef="#br0">0 16 24575,'30'0'0,"5"-1"0,18-1 0,3-1 0,1 0 0,-8 2 0,-19-1 0,-10 1 0,-12 1 0,-4 0 0,4 0 0,3 0 0,5 0 0,-1 1 0,-2 0 0,-1-1 0,-2 0 0,0 1 0,3-1 0,-2 0 0,-2 0 0,-4 0 0,-2 0 0,3-2 0,-4 1 0,3-1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2.009"/>
    </inkml:context>
    <inkml:brush xml:id="br0">
      <inkml:brushProperty name="width" value="0.1" units="cm"/>
      <inkml:brushProperty name="height" value="0.1" units="cm"/>
      <inkml:brushProperty name="color" value="#008C3A"/>
    </inkml:brush>
  </inkml:definitions>
  <inkml:trace contextRef="#ctx0" brushRef="#br0">1 0 24575,'31'16'0,"14"2"0,-5 3 0,5-3 0,-12-2 0,-11-7 0,-10-2 0,-2 0 0,-3-1 0,-2 1 0,-1 1 0,-2-1 0,-2 2 0,-1 2 0,-1 3 0,-1 5 0,1-1 0,1 6 0,1-6 0,2 1 0,-1-6 0,-1-7 0,0-1 0,-2-2 0,-6 3 0,-3 4 0,-8 5 0,-1 3 0,-3 1 0,0 1 0,0 1 0,3-2 0,-4 5 0,7-3 0,2 1 0,4-7 0,7-6 0,0-5 0,4-4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3.046"/>
    </inkml:context>
    <inkml:brush xml:id="br0">
      <inkml:brushProperty name="width" value="0.1" units="cm"/>
      <inkml:brushProperty name="height" value="0.1" units="cm"/>
      <inkml:brushProperty name="color" value="#008C3A"/>
    </inkml:brush>
  </inkml:definitions>
  <inkml:trace contextRef="#ctx0" brushRef="#br0">0 40 24575,'71'-3'0,"9"-1"0,-29 1 0,2 0 0,-2-1 0,-2 0 0,37-2 0,-26-1 0,-32 4 0,-16 1 0,-11 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2.932"/>
    </inkml:context>
    <inkml:brush xml:id="br0">
      <inkml:brushProperty name="width" value="0.1" units="cm"/>
      <inkml:brushProperty name="height" value="0.1" units="cm"/>
      <inkml:brushProperty name="color" value="#008C3A"/>
    </inkml:brush>
  </inkml:definitions>
  <inkml:trace contextRef="#ctx0" brushRef="#br0">177 1 24575,'-16'35'0,"2"-3"0,-3 8 0,1-7 0,2-2 0,-3-5 0,3-7 0,-2-1 0,1-1 0,1-3 0,3 3 0,4-3 0,3-1 0,3-3 0,1-2 0,1 0 0,0 1 0,0 1 0,3 10 0,3 6 0,5 5 0,5 11 0,2-5 0,-2 2 0,-1-6 0,-6-7 0,-2-6 0,-3-5 0,-1-4 0,-1-4 0,0-3 0,-1-1 0,-1-3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3.562"/>
    </inkml:context>
    <inkml:brush xml:id="br0">
      <inkml:brushProperty name="width" value="0.1" units="cm"/>
      <inkml:brushProperty name="height" value="0.1" units="cm"/>
      <inkml:brushProperty name="color" value="#008C3A"/>
    </inkml:brush>
  </inkml:definitions>
  <inkml:trace contextRef="#ctx0" brushRef="#br0">9 1 24575,'-3'35'0,"1"22"0,0 34 0,1-37 0,1 4 0,1 22 0,1 3-357,0-9 1,-1-1 356,1 0 0,0-5 176,-1 25-176,-1-43 0,0-31 0,3-16 0,-2-2 0,1-5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4.451"/>
    </inkml:context>
    <inkml:brush xml:id="br0">
      <inkml:brushProperty name="width" value="0.1" units="cm"/>
      <inkml:brushProperty name="height" value="0.1" units="cm"/>
      <inkml:brushProperty name="color" value="#008C3A"/>
    </inkml:brush>
  </inkml:definitions>
  <inkml:trace contextRef="#ctx0" brushRef="#br0">428 1 24575,'-27'30'0,"-16"14"0,-14 11 0,-9 9 0,-8 2 0,15-12 0,9-9 0,18-15 0,18-16 0,8-6 0,7-6 0,11 4 0,4 5 0,8 3 0,9 5 0,1-1 0,16 5 0,5 3 0,-6-2 0,-10-4 0,-16-6 0,-9-5 0,0-2 0,-5-1 0,1-3 0,-6-1 0,-1-1 0,5-7 0,-6 4 0,5-3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4.980"/>
    </inkml:context>
    <inkml:brush xml:id="br0">
      <inkml:brushProperty name="width" value="0.1" units="cm"/>
      <inkml:brushProperty name="height" value="0.1" units="cm"/>
      <inkml:brushProperty name="color" value="#008C3A"/>
    </inkml:brush>
  </inkml:definitions>
  <inkml:trace contextRef="#ctx0" brushRef="#br0">1 43 24575,'23'0'0,"1"1"0,-1-1 0,0 2 0,-1 0 0,-1-1 0,-3 0 0,-5-1 0,-3 0 0,-6 0 0,1 0 0,4-2 0,11-2 0,7-3 0,12-2 0,2-1 0,-8 2 0,-7 2 0,-16 4 0,-6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5.858"/>
    </inkml:context>
    <inkml:brush xml:id="br0">
      <inkml:brushProperty name="width" value="0.1" units="cm"/>
      <inkml:brushProperty name="height" value="0.1" units="cm"/>
      <inkml:brushProperty name="color" value="#008C3A"/>
    </inkml:brush>
  </inkml:definitions>
  <inkml:trace contextRef="#ctx0" brushRef="#br0">304 24 24575,'-20'-6'0,"0"1"0,-1 0 0,4 3 0,-3-2 0,6 3 0,-2 0 0,4 2 0,2 3 0,-3 2 0,-4 11 0,-3 6 0,-1 12 0,-2 17 0,7 20 0,9-22 0,1 3 0,2 4 0,2 2 0,3 10 0,3-1 0,0-6 0,3-3 0,-1-6 0,2-3 0,9 35 0,-5-26 0,-5-10 0,-5-8 0,-5-13 0,-4-3 0,-4-4 0,-2-5 0,-1-3 0,2-4 0,4-4 0,2-2 0,3-1 0,-1-1 0,2 0 0,-1-1 0,0 0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6.364"/>
    </inkml:context>
    <inkml:brush xml:id="br0">
      <inkml:brushProperty name="width" value="0.1" units="cm"/>
      <inkml:brushProperty name="height" value="0.1" units="cm"/>
      <inkml:brushProperty name="color" value="#008C3A"/>
    </inkml:brush>
  </inkml:definitions>
  <inkml:trace contextRef="#ctx0" brushRef="#br0">1 43 24575,'21'0'0,"23"0"0,32 1 0,7-1 0,12 2 0,-33-4 0,-16 0 0,-22-2 0,-12 1 0,-1 0 0,1-1 0,1 1 0,-2-1 0,-2 1 0,-4 0 0,-3 1 0,0-1 0,2-2 0,-3 3 0,1-1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7.073"/>
    </inkml:context>
    <inkml:brush xml:id="br0">
      <inkml:brushProperty name="width" value="0.1" units="cm"/>
      <inkml:brushProperty name="height" value="0.1" units="cm"/>
      <inkml:brushProperty name="color" value="#008C3A"/>
    </inkml:brush>
  </inkml:definitions>
  <inkml:trace contextRef="#ctx0" brushRef="#br0">0 176 24575,'14'49'0,"5"-5"0,15-1 0,11-11 0,18-7 0,2-10 0,5-6 0,-23-7 0,-13-4 0,-21-5 0,-10-4 0,-7-9 0,-10-18 0,-5-8 0,-4-8 0,1 2 0,-1 9 0,3 10 0,-10 3 0,-1 8 0,-11 3 0,10 8 0,2 5 0,17 7 0,4 1 0,4 1 0,-1 3 0,0-1 0,-1 2 0,0 1 0,1 1 0,1 5 0,3 1 0,1-1 0,2 1 0,1-2 0,3-1 0,-1-1 0,3-3 0,-2-2 0,1-2 0,3-1 0,5-2 0,13 1 0,-12-1 0,4-1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7.624"/>
    </inkml:context>
    <inkml:brush xml:id="br0">
      <inkml:brushProperty name="width" value="0.1" units="cm"/>
      <inkml:brushProperty name="height" value="0.1" units="cm"/>
      <inkml:brushProperty name="color" value="#008C3A"/>
    </inkml:brush>
  </inkml:definitions>
  <inkml:trace contextRef="#ctx0" brushRef="#br0">75 0 24575,'-7'48'0,"-4"17"0,0 22 0,4-26 0,0 4 0,1 3 0,1 1 0,0-5 0,1-2 0,1 1 0,0-5 0,-1 9 0,4-12 0,-1-25 0,1-12 0,0-10 0,1-3 0,5-5 0,6 0 0,21-3 0,-17 2 0,8-3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09.953"/>
    </inkml:context>
    <inkml:brush xml:id="br0">
      <inkml:brushProperty name="width" value="0.1" units="cm"/>
      <inkml:brushProperty name="height" value="0.1" units="cm"/>
      <inkml:brushProperty name="color" value="#008C3A"/>
    </inkml:brush>
  </inkml:definitions>
  <inkml:trace contextRef="#ctx0" brushRef="#br0">176 927 24575,'-1'-15'0,"-5"-2"0,0 4 0,-3 1 0,3 6 0,1 3 0,-1 1 0,-2 1 0,-1 1 0,-5 3 0,-1 5 0,-2 2 0,0 10 0,0 7 0,2 13 0,3 10 0,4 12 0,4-3 0,4-9 0,5-12 0,1-18 0,1-8 0,0-6 0,0-5 0,1-6 0,8-9 0,8-18 0,7-18 0,1-7 0,-1-18 0,-7 4 0,-5 0 0,0-7 0,-1-6 0,1-11 0,-7 37 0,-2-3 0,-3 3 0,-3 0 0,0 2 0,-4 1 0,-6 0 0,-4 2 0,-8-23 0,-2 17 0,9 26 0,7 23 0,3 12 0,1 12 0,0 10 0,0 20 0,0 19 0,0 17 0,-1-27 0,0 2 0,1-3 0,0-1 0,-1 0 0,0-1 0,1 43 0,3-24 0,1 4 0,3-16 0,5 2 0,-1-15 0,1-8 0,-3-14 0,-1-9 0,-3-6 0,4 2 0,3-1 0,3 1 0,15 6 0,8 0 0,8-1 0,8-4 0,-6-7 0,9-7 0,-11-3 0,6-8 0,-9-1 0,-6 0 0,-4-5 0,-12 3 0,-4-3 0,-6-6 0,-8-1 0,-8-7 0,-20-8 0,-7 2 0,-5 1 0,4 8 0,3 5 0,6 9 0,5 4 0,9 10 0,9 9 0,-3 9 0,3 14 0,0 5 0,2 7 0,5 1 0,4 0 0,7 10 0,8 2 0,7 4 0,1-9 0,2-9 0,-2-15 0,-6-9 0,-2-7 0,-6-6 0,-4-2 0,1-2 0,-5-2 0,0-1 0,-1-4 0,2-6 0,-1-1 0,9-10 0,-1-3 0,2-8 0,-1-4 0,1-10 0,-2-2 0,0 3 0,-2 7 0,-9 21 0,-2 8 0,-6 8 0,2 5 0,2 8 0,3 8 0,7 14 0,2 7 0,-1 0 0,0 3 0,-1-3 0,-2-3 0,4 9 0,-3-8 0,-1 2 0,-5-7 0,-5-10 0,-1-6 0,-1-7 0,0-7 0,0-8 0,0-8 0,1-7 0,1-10 0,6-3 0,1-7 0,8-8 0,0 6 0,2 2 0,-1 11 0,-4 13 0,-1 6 0,-1 6 0,0 2 0,2 2 0,0 3 0,4 2 0,2 2 0,2 3 0,4 6 0,-4-1 0,-1 0 0,-6-5 0,-6-4 0,-4-1 0,-4-1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0.899"/>
    </inkml:context>
    <inkml:brush xml:id="br0">
      <inkml:brushProperty name="width" value="0.1" units="cm"/>
      <inkml:brushProperty name="height" value="0.1" units="cm"/>
      <inkml:brushProperty name="color" value="#008C3A"/>
    </inkml:brush>
  </inkml:definitions>
  <inkml:trace contextRef="#ctx0" brushRef="#br0">304 3 24575,'-16'-1'0,"2"0"0,3 1 0,-2 3 0,-3 1 0,-4 2 0,-3 3 0,-6 4 0,-2 6 0,-3 9 0,2 12 0,7 7 0,7 0 0,6 2 0,6-10 0,3-4 0,8-3 0,8-3 0,6-2 0,19 0 0,7-5 0,9-3 0,9 0 0,-7-6 0,-3-3 0,-16-5 0,-8-2 0,-10-3 0,1 0 0,-3 0 0,-4-1 0,-5 0 0,-4 1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3:43.576"/>
    </inkml:context>
    <inkml:brush xml:id="br0">
      <inkml:brushProperty name="width" value="0.1" units="cm"/>
      <inkml:brushProperty name="height" value="0.1" units="cm"/>
      <inkml:brushProperty name="color" value="#008C3A"/>
    </inkml:brush>
  </inkml:definitions>
  <inkml:trace contextRef="#ctx0" brushRef="#br0">28 1 24575,'0'22'0,"-3"8"0,-1 10 0,-2-2 0,2 0 0,0 5 0,1-11 0,1 3 0,1-21 0,1-7 0,6-5 0,7 0 0,14 0 0,7-1 0,7 0 0,-10-2 0,-9 0 0,-13 0 0,-6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1.742"/>
    </inkml:context>
    <inkml:brush xml:id="br0">
      <inkml:brushProperty name="width" value="0.1" units="cm"/>
      <inkml:brushProperty name="height" value="0.1" units="cm"/>
      <inkml:brushProperty name="color" value="#008C3A"/>
    </inkml:brush>
  </inkml:definitions>
  <inkml:trace contextRef="#ctx0" brushRef="#br0">0 96 24575,'32'8'0,"1"2"0,-3 3 0,3 3 0,-1 7 0,1 4 0,7 13 0,-9-2 0,-8-1 0,-7-4 0,-11-13 0,-2-5 0,-3-7 0,0-3 0,0-1 0,0-2 0,-5-15 0,2-4 0,-2-14 0,6-6 0,9-6 0,7-8 0,9 3 0,5 0 0,1 11 0,-4 9 0,-5 7 0,-10 11 0,-3 3 0,-5 4 0,0 2 0,0 1 0,11 2 0,1 1 0,3 1 0,-5-2 0,-8 0 0,-1-2 0,-4 1 0,6 0 0,-6 0 0,4-1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2.350"/>
    </inkml:context>
    <inkml:brush xml:id="br0">
      <inkml:brushProperty name="width" value="0.1" units="cm"/>
      <inkml:brushProperty name="height" value="0.1" units="cm"/>
      <inkml:brushProperty name="color" value="#008C3A"/>
    </inkml:brush>
  </inkml:definitions>
  <inkml:trace contextRef="#ctx0" brushRef="#br0">21 80 24575,'-3'15'0,"-1"2"0,-1 5 0,1 2 0,0-1 0,3 2 0,5 3 0,4 1 0,14 9 0,0-12 0,2-3 0,-11-14 0,-5-7 0,-3-4 0,4-7 0,9-11 0,7-13 0,1-4 0,-2-7 0,-10 12 0,-5 1 0,-13 2 0,-15 0 0,-15-6 0,-15 5 0,12 11 0,10 9 0,18 9 0,6 1 0,1 1 0,-2 0 0,2 1 0,0-1 0,1 3 0,4-1 0,12 8 0,-8-7 0,7 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3.014"/>
    </inkml:context>
    <inkml:brush xml:id="br0">
      <inkml:brushProperty name="width" value="0.1" units="cm"/>
      <inkml:brushProperty name="height" value="0.1" units="cm"/>
      <inkml:brushProperty name="color" value="#008C3A"/>
    </inkml:brush>
  </inkml:definitions>
  <inkml:trace contextRef="#ctx0" brushRef="#br0">132 1 24575,'-10'22'0,"-2"1"0,-5 5 0,-3 5 0,-3 6 0,3-3 0,5-2 0,6-10 0,5-6 0,2-5 0,3-7 0,3 0 0,5-2 0,8 0 0,2-1 0,6 0 0,-1 2 0,1 0 0,7 8 0,1 3 0,0 6 0,-8-5 0,-11-1 0,-9-8 0,-3-4 0,-5 0 0,-4 2 0,-5 1 0,-9 6 0,-2 1 0,1 0 0,5-4 0,10-7 0,6-5 0,8-12 0,16-23 0,20-20 0,-16 18 0,4 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3.722"/>
    </inkml:context>
    <inkml:brush xml:id="br0">
      <inkml:brushProperty name="width" value="0.1" units="cm"/>
      <inkml:brushProperty name="height" value="0.1" units="cm"/>
      <inkml:brushProperty name="color" value="#008C3A"/>
    </inkml:brush>
  </inkml:definitions>
  <inkml:trace contextRef="#ctx0" brushRef="#br0">462 1 24575,'-2'9'0,"0"0"0,1-1 0,1-3 0,0 1 0,0-4 0,0 1 0,-2 1 0,-3 5 0,-9 6 0,-8 8 0,-7 6 0,-1 7 0,9-7 0,7-3 0,8-2 0,5-8 0,4 3 0,3-3 0,8-3 0,11 4 0,10-1 0,2 0 0,0 0 0,-16-5 0,-5-1 0,-9-1 0,-4 2 0,-1 3 0,-3 3 0,-5 8 0,-9 2 0,-9 1 0,-35 14 0,15-18 0,-3 2 0,0 3 0,-2 2 0,-8 5 0,4 1 0,-12 20 0,22-12 0,35-29 0,25-21 0,14-12 0,-10 6 0,-3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4.622"/>
    </inkml:context>
    <inkml:brush xml:id="br0">
      <inkml:brushProperty name="width" value="0.1" units="cm"/>
      <inkml:brushProperty name="height" value="0.1" units="cm"/>
      <inkml:brushProperty name="color" value="#008C3A"/>
    </inkml:brush>
  </inkml:definitions>
  <inkml:trace contextRef="#ctx0" brushRef="#br0">1 228 24575,'0'21'0,"3"3"0,0 9 0,11 15 0,0 8 0,10 3 0,-10-21 0,-1-15 0,-7-20 0,0-1 0,2 0 0,4 1 0,1 0 0,2-1 0,-2-1 0,5-9 0,1-11 0,3-15 0,4-23 0,-1-16 0,-3-1 0,2-4 0,-4 20 0,0 8 0,1 8 0,-7 17 0,-3 6 0,-6 12 0,-4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5.590"/>
    </inkml:context>
    <inkml:brush xml:id="br0">
      <inkml:brushProperty name="width" value="0.1" units="cm"/>
      <inkml:brushProperty name="height" value="0.1" units="cm"/>
      <inkml:brushProperty name="color" value="#008C3A"/>
    </inkml:brush>
  </inkml:definitions>
  <inkml:trace contextRef="#ctx0" brushRef="#br0">293 74 24575,'-19'-22'0,"-1"3"0,-3 2 0,3 8 0,2 3 0,0 7 0,2 4 0,-10 12 0,1 12 0,-4 7 0,3 7 0,5-3 0,5-4 0,5-3 0,7-6 0,3-5 0,3-3 0,1-9 0,0-4 0,1-5 0,3-4 0,5-5 0,14-11 0,8-11 0,9-5 0,4-6 0,-4 1 0,-10 6 0,-9 0 0,-14 16 0,-5 5 0,-3 9 0,-1 13 0,-2 9 0,1 9 0,-4 0 0,3-1 0,-1-3 0,2 3 0,6 9 0,1 2 0,5 2 0,-1-5 0,-2-11 0,-4-9 0,0-7 0,-4-7 0,6-6 0,3-4 0,15-12 0,-12 12 0,5-5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6:16.152"/>
    </inkml:context>
    <inkml:brush xml:id="br0">
      <inkml:brushProperty name="width" value="0.1" units="cm"/>
      <inkml:brushProperty name="height" value="0.1" units="cm"/>
      <inkml:brushProperty name="color" value="#008C3A"/>
    </inkml:brush>
  </inkml:definitions>
  <inkml:trace contextRef="#ctx0" brushRef="#br0">1 0 24575,'2'41'0,"0"5"0,1 14 0,0 13 0,3-5 0,4 11 0,3-16 0,10-3 0,0-14 0,3-8 0,-1-9 0,-6-11 0,-5-7 0,-2-3 0,-2-2 0,2 0 0,4 1 0,3-3 0,0-2 0,3-1 0,-1-1 0,1 1 0,1-1 0,4 3 0,6-2 0,0 1 0,-11-2 0,-9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6.860"/>
    </inkml:context>
    <inkml:brush xml:id="br0">
      <inkml:brushProperty name="width" value="0.1" units="cm"/>
      <inkml:brushProperty name="height" value="0.1" units="cm"/>
      <inkml:brushProperty name="color" value="#008C3A"/>
    </inkml:brush>
  </inkml:definitions>
  <inkml:trace contextRef="#ctx0" brushRef="#br0">189 0 24575,'-30'27'0,"-1"-1"0,7-4 0,-1-1 0,10-6 0,-3 4 0,1 2 0,5-5 0,1-2 0,7-8 0,2-3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7.284"/>
    </inkml:context>
    <inkml:brush xml:id="br0">
      <inkml:brushProperty name="width" value="0.1" units="cm"/>
      <inkml:brushProperty name="height" value="0.1" units="cm"/>
      <inkml:brushProperty name="color" value="#008C3A"/>
    </inkml:brush>
  </inkml:definitions>
  <inkml:trace contextRef="#ctx0" brushRef="#br0">222 0 24575,'-6'21'0,"0"2"0,-12 14 0,-1-1 0,-5 3 0,-5 2 0,-2-2 0,3-5 0,0-2 0,13-15 0,4-5 0,6-8 0,3-2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8T18:17:07.824"/>
    </inkml:context>
    <inkml:brush xml:id="br0">
      <inkml:brushProperty name="width" value="0.1" units="cm"/>
      <inkml:brushProperty name="height" value="0.1" units="cm"/>
      <inkml:brushProperty name="color" value="#008C3A"/>
    </inkml:brush>
  </inkml:definitions>
  <inkml:trace contextRef="#ctx0" brushRef="#br0">1 197 24575,'48'-7'0,"33"-9"0,-16 4 0,5 1-1388,10-4 1,4 1 1387,11-2 0,0 0 0,-16 1 0,-5 0 440,-16 2 0,-6 1-440,16-6 457,-42 8-457,-14 7 0,-8 1 0,-2 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dirty="0"/>
              <a:t>Here is an examples of smart home and sensor data. </a:t>
            </a:r>
          </a:p>
          <a:p>
            <a:endParaRPr dirty="0"/>
          </a:p>
          <a:p>
            <a:r>
              <a:rPr dirty="0"/>
              <a:t>Our sensors includes infrared motion/ambient light sensors, magnetic doors/ windows, and temperature sensors. All of these are ambient sensors that are only updated if there is a significant change in a state, for example, a door opening or closing. </a:t>
            </a:r>
            <a:endParaRPr lang="en-US" dirty="0"/>
          </a:p>
          <a:p>
            <a:endParaRPr dirty="0"/>
          </a:p>
          <a:p>
            <a:r>
              <a:rPr dirty="0"/>
              <a:t> (point to the graph)</a:t>
            </a:r>
          </a:p>
          <a:p>
            <a:r>
              <a:rPr dirty="0"/>
              <a:t>For the motion sensors, we have narrow-area and wide-area sensors. The Narrow-area motion sensors are placed on the ceilings above some specific items in the house, including above the stove, entryway, and dining chairs. This is because this kind of sensors can perceive motions that occur in a one-meter diameter area. </a:t>
            </a:r>
          </a:p>
          <a:p>
            <a:endParaRPr dirty="0"/>
          </a:p>
          <a:p>
            <a:r>
              <a:rPr dirty="0"/>
              <a:t>Wide-area motion sensors are installed on the ceiling in large rooms such as the kitchen, living rooms, and bedrooms, and have a much wider coverage so as to recognize motions happening anywhere in the room. </a:t>
            </a:r>
          </a:p>
          <a:p>
            <a:endParaRPr dirty="0"/>
          </a:p>
          <a:p>
            <a:r>
              <a:rPr dirty="0"/>
              <a:t>Magnetic sensors are used for external windows and doors, as well as for internal cabinets, and doors in bathrooms and living rooms. </a:t>
            </a:r>
          </a:p>
          <a:p>
            <a:endParaRPr dirty="0"/>
          </a:p>
          <a:p>
            <a:r>
              <a:rPr dirty="0"/>
              <a:t>Temperature sensors are placed in most of the rooms to both perceive key activities such as bathing and cooking, and to sense significant temperature changes at</a:t>
            </a:r>
          </a:p>
          <a:p>
            <a:r>
              <a:rPr dirty="0"/>
              <a:t>those points in each room.</a:t>
            </a:r>
          </a:p>
          <a:p>
            <a:endParaRPr dirty="0"/>
          </a:p>
          <a:p>
            <a:r>
              <a:rPr dirty="0"/>
              <a:t>===========</a:t>
            </a:r>
          </a:p>
          <a:p>
            <a:r>
              <a:rPr dirty="0"/>
              <a:t>Here is a sample of our SH sensor data. It includes timestamp, sensor location, sensor event (ON/OFF, OPEN/CLOSE), activities ( such as, cook, eat, sleep, personal hygiene). </a:t>
            </a:r>
          </a:p>
          <a:p>
            <a:endParaRPr dirty="0"/>
          </a:p>
          <a:p>
            <a:r>
              <a:rPr dirty="0"/>
              <a:t>Q: how many of you ran out of a building because of false fire alarm? </a:t>
            </a:r>
          </a:p>
          <a:p>
            <a:endParaRPr dirty="0"/>
          </a:p>
          <a:p>
            <a:r>
              <a:rPr dirty="0"/>
              <a:t>Similar to smoke detectors, smart home sensor may also send false information. That is, computational challenges exist in sensor data. </a:t>
            </a:r>
          </a:p>
          <a:p>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dirty="0"/>
              <a:t>Sensor data are very noisy. It may be because of sensor failures, visitors in the home and so on. </a:t>
            </a:r>
          </a:p>
          <a:p>
            <a:endParaRPr dirty="0"/>
          </a:p>
          <a:p>
            <a:r>
              <a:rPr dirty="0"/>
              <a:t>computational challenges includes imputing missing value, cleaning sensor jitters, and processing features in real time from sensor data</a:t>
            </a:r>
          </a:p>
          <a:p>
            <a:endParaRPr dirty="0"/>
          </a:p>
          <a:p>
            <a:r>
              <a:rPr dirty="0"/>
              <a:t>Missing values: It can be expected that transmitted sensor data are lost or corrupted due to many reasons, such as power outage at the sensor's node, random occurrences of local interferences, or a higher bit error rate of the wireless radio transmissions as compared with wired communications.</a:t>
            </a:r>
          </a:p>
          <a:p>
            <a:endParaRPr dirty="0"/>
          </a:p>
          <a:p>
            <a:r>
              <a:rPr dirty="0"/>
              <a:t>Jitter: for example, given 10 minutes, it should be only have 1 event detected by the sensor. But due to …., it sends back 10 events. </a:t>
            </a:r>
          </a:p>
          <a:p>
            <a:endParaRPr dirty="0"/>
          </a:p>
          <a:p>
            <a:r>
              <a:rPr dirty="0"/>
              <a:t>To tackle these challenges, I have designed methods that have been applied to two multi-disciplinary research projects: Indoor Air Quality and Clinician In the Loop (CIL). </a:t>
            </a:r>
          </a:p>
          <a:p>
            <a:endParaRPr dirty="0"/>
          </a:p>
          <a:p>
            <a:endParaRPr dirty="0"/>
          </a:p>
          <a:p>
            <a:r>
              <a:rPr dirty="0"/>
              <a:t>https://en.wikipedia.org/wiki/Jitter#Jitter_metrics</a:t>
            </a:r>
          </a:p>
          <a:p>
            <a:r>
              <a:rPr dirty="0"/>
              <a:t>https://www.reddit.com/r/techsupportmacgyver/comments/9up1t3/my_office_conference_rooms_have_very_sensitive/</a:t>
            </a:r>
          </a:p>
          <a:p>
            <a:endParaRPr dirty="0"/>
          </a:p>
          <a:p>
            <a:endParaRPr dirty="0"/>
          </a:p>
          <a:p>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lang="en-US" dirty="0"/>
              <a:t>Here, I show one algorithm to clean jitters. The algorithm automatically learns the next large gap. The interval before this large gap would be an interval with “open” at the beginning and “close” at the end. </a:t>
            </a:r>
            <a:endParaRPr dirty="0"/>
          </a:p>
          <a:p>
            <a:endParaRPr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Once we imputed the missing values and cleaned the jitters, we can handle the next computational challenge: </a:t>
            </a:r>
            <a:r>
              <a:rPr lang="en-US" sz="2200" dirty="0">
                <a:effectLst/>
                <a:latin typeface="Helvetica Neue"/>
                <a:ea typeface="Helvetica Neue"/>
                <a:cs typeface="Helvetica Neue"/>
                <a:sym typeface="Helvetica Neue"/>
              </a:rPr>
              <a:t>processing features in real time from streaming data</a:t>
            </a:r>
            <a:r>
              <a:rPr lang="en-US" sz="2400" dirty="0">
                <a:effectLst/>
                <a:latin typeface="Helvetica Neue"/>
                <a:ea typeface="Helvetica Neue"/>
                <a:cs typeface="Helvetica Neue"/>
                <a:sym typeface="Helvetica Neue"/>
              </a:rPr>
              <a:t>. </a:t>
            </a:r>
          </a:p>
          <a:p>
            <a:endParaRPr lang="en-US" dirty="0"/>
          </a:p>
          <a:p>
            <a:r>
              <a:rPr lang="en-US" dirty="0"/>
              <a:t>For different projects, the features are designed different for real time processing. </a:t>
            </a:r>
            <a:endParaRPr dirty="0"/>
          </a:p>
        </p:txBody>
      </p:sp>
    </p:spTree>
    <p:extLst>
      <p:ext uri="{BB962C8B-B14F-4D97-AF65-F5344CB8AC3E}">
        <p14:creationId xmlns:p14="http://schemas.microsoft.com/office/powerpoint/2010/main" val="352241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algorithm does is that: </a:t>
            </a:r>
          </a:p>
          <a:p>
            <a:pPr marL="228600" indent="-228600">
              <a:buAutoNum type="arabicPeriod"/>
            </a:pPr>
            <a:r>
              <a:rPr lang="en-US" dirty="0"/>
              <a:t>Gives equal weights to all the data points</a:t>
            </a:r>
          </a:p>
          <a:p>
            <a:pPr marL="228600" indent="-228600">
              <a:buAutoNum type="arabicPeriod"/>
            </a:pPr>
            <a:r>
              <a:rPr lang="en-US" dirty="0"/>
              <a:t>Assigns higher weights to points that are wrongly classified</a:t>
            </a:r>
          </a:p>
          <a:p>
            <a:pPr marL="228600" indent="-228600">
              <a:buAutoNum type="arabicPeriod"/>
            </a:pPr>
            <a:r>
              <a:rPr lang="en-US" dirty="0"/>
              <a:t>Now all the points with high weights are given more importance in the next model. </a:t>
            </a:r>
          </a:p>
          <a:p>
            <a:pPr marL="228600" indent="-228600">
              <a:buAutoNum type="arabicPeriod"/>
            </a:pPr>
            <a:r>
              <a:rPr lang="en-US" dirty="0"/>
              <a:t>Keep training the model until and unless a lower error is achieved</a:t>
            </a:r>
          </a:p>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37</a:t>
            </a:fld>
            <a:endParaRPr lang="en-US"/>
          </a:p>
        </p:txBody>
      </p:sp>
    </p:spTree>
    <p:extLst>
      <p:ext uri="{BB962C8B-B14F-4D97-AF65-F5344CB8AC3E}">
        <p14:creationId xmlns:p14="http://schemas.microsoft.com/office/powerpoint/2010/main" val="305096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allows for big computational speed ups, especially when using tools like </a:t>
            </a:r>
            <a:r>
              <a:rPr lang="en-US" dirty="0" err="1"/>
              <a:t>matlab</a:t>
            </a:r>
            <a:r>
              <a:rPr lang="en-US" dirty="0"/>
              <a:t> or </a:t>
            </a:r>
            <a:r>
              <a:rPr lang="en-US" dirty="0" err="1"/>
              <a:t>numpy</a:t>
            </a:r>
            <a:r>
              <a:rPr lang="en-US" dirty="0"/>
              <a:t>. </a:t>
            </a:r>
          </a:p>
        </p:txBody>
      </p:sp>
      <p:sp>
        <p:nvSpPr>
          <p:cNvPr id="4" name="Slide Number Placeholder 3"/>
          <p:cNvSpPr>
            <a:spLocks noGrp="1"/>
          </p:cNvSpPr>
          <p:nvPr>
            <p:ph type="sldNum" sz="quarter" idx="5"/>
          </p:nvPr>
        </p:nvSpPr>
        <p:spPr/>
        <p:txBody>
          <a:bodyPr/>
          <a:lstStyle/>
          <a:p>
            <a:fld id="{A0487419-D691-E04A-B1A2-6B661B7B464F}" type="slidenum">
              <a:rPr lang="en-US" smtClean="0"/>
              <a:t>39</a:t>
            </a:fld>
            <a:endParaRPr lang="en-US"/>
          </a:p>
        </p:txBody>
      </p:sp>
    </p:spTree>
    <p:extLst>
      <p:ext uri="{BB962C8B-B14F-4D97-AF65-F5344CB8AC3E}">
        <p14:creationId xmlns:p14="http://schemas.microsoft.com/office/powerpoint/2010/main" val="244392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41</a:t>
            </a:fld>
            <a:endParaRPr lang="en-US"/>
          </a:p>
        </p:txBody>
      </p:sp>
    </p:spTree>
    <p:extLst>
      <p:ext uri="{BB962C8B-B14F-4D97-AF65-F5344CB8AC3E}">
        <p14:creationId xmlns:p14="http://schemas.microsoft.com/office/powerpoint/2010/main" val="3556546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42</a:t>
            </a:fld>
            <a:endParaRPr lang="en-US"/>
          </a:p>
        </p:txBody>
      </p:sp>
    </p:spTree>
    <p:extLst>
      <p:ext uri="{BB962C8B-B14F-4D97-AF65-F5344CB8AC3E}">
        <p14:creationId xmlns:p14="http://schemas.microsoft.com/office/powerpoint/2010/main" val="152205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43</a:t>
            </a:fld>
            <a:endParaRPr lang="en-US"/>
          </a:p>
        </p:txBody>
      </p:sp>
    </p:spTree>
    <p:extLst>
      <p:ext uri="{BB962C8B-B14F-4D97-AF65-F5344CB8AC3E}">
        <p14:creationId xmlns:p14="http://schemas.microsoft.com/office/powerpoint/2010/main" val="88842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sigmoid function is used as an activation function in neural networks. J</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activation function, the figure below shows the role of an activation function in one layer of a neural network. A weighted sum of inputs is passed through an activation function and this output serves as an input to the next layer. </a:t>
            </a:r>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45</a:t>
            </a:fld>
            <a:endParaRPr lang="en-US"/>
          </a:p>
        </p:txBody>
      </p:sp>
    </p:spTree>
    <p:extLst>
      <p:ext uri="{BB962C8B-B14F-4D97-AF65-F5344CB8AC3E}">
        <p14:creationId xmlns:p14="http://schemas.microsoft.com/office/powerpoint/2010/main" val="37740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11/28/22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11/28/22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6305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11/28/22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11/28/22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11/28/22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customXml" Target="../ink/ink114.xml"/><Relationship Id="rId18" Type="http://schemas.openxmlformats.org/officeDocument/2006/relationships/image" Target="../media/image124.png"/><Relationship Id="rId26" Type="http://schemas.openxmlformats.org/officeDocument/2006/relationships/image" Target="../media/image128.png"/><Relationship Id="rId3" Type="http://schemas.openxmlformats.org/officeDocument/2006/relationships/customXml" Target="../ink/ink109.xml"/><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1.png"/><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image" Target="../media/image102.png"/><Relationship Id="rId16" Type="http://schemas.openxmlformats.org/officeDocument/2006/relationships/image" Target="../media/image123.png"/><Relationship Id="rId20"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customXml" Target="../ink/ink113.xml"/><Relationship Id="rId24" Type="http://schemas.openxmlformats.org/officeDocument/2006/relationships/image" Target="../media/image127.png"/><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10" Type="http://schemas.openxmlformats.org/officeDocument/2006/relationships/image" Target="../media/image120.png"/><Relationship Id="rId19" Type="http://schemas.openxmlformats.org/officeDocument/2006/relationships/customXml" Target="../ink/ink117.xml"/><Relationship Id="rId4" Type="http://schemas.openxmlformats.org/officeDocument/2006/relationships/image" Target="../media/image117.png"/><Relationship Id="rId9" Type="http://schemas.openxmlformats.org/officeDocument/2006/relationships/customXml" Target="../ink/ink112.xml"/><Relationship Id="rId14" Type="http://schemas.openxmlformats.org/officeDocument/2006/relationships/image" Target="../media/image122.png"/><Relationship Id="rId22" Type="http://schemas.openxmlformats.org/officeDocument/2006/relationships/image" Target="../media/image126.png"/></Relationships>
</file>

<file path=ppt/slides/_rels/slide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22.xml"/><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customXml" Target="../ink/ink123.xml"/><Relationship Id="rId7" Type="http://schemas.openxmlformats.org/officeDocument/2006/relationships/customXml" Target="../ink/ink12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customXml" Target="../ink/ink124.xml"/><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6" Type="http://schemas.openxmlformats.org/officeDocument/2006/relationships/customXml" Target="../ink/ink138.xml"/><Relationship Id="rId21" Type="http://schemas.openxmlformats.org/officeDocument/2006/relationships/customXml" Target="../ink/ink135.xml"/><Relationship Id="rId42" Type="http://schemas.openxmlformats.org/officeDocument/2006/relationships/customXml" Target="../ink/ink147.xml"/><Relationship Id="rId47" Type="http://schemas.openxmlformats.org/officeDocument/2006/relationships/image" Target="../media/image153.png"/><Relationship Id="rId63" Type="http://schemas.openxmlformats.org/officeDocument/2006/relationships/customXml" Target="../ink/ink158.xml"/><Relationship Id="rId68" Type="http://schemas.openxmlformats.org/officeDocument/2006/relationships/image" Target="../media/image162.png"/><Relationship Id="rId84" Type="http://schemas.openxmlformats.org/officeDocument/2006/relationships/image" Target="../media/image170.png"/><Relationship Id="rId89" Type="http://schemas.openxmlformats.org/officeDocument/2006/relationships/customXml" Target="../ink/ink172.xml"/><Relationship Id="rId16" Type="http://schemas.openxmlformats.org/officeDocument/2006/relationships/image" Target="../media/image139.png"/><Relationship Id="rId11" Type="http://schemas.openxmlformats.org/officeDocument/2006/relationships/customXml" Target="../ink/ink130.xml"/><Relationship Id="rId32" Type="http://schemas.openxmlformats.org/officeDocument/2006/relationships/customXml" Target="../ink/ink142.xml"/><Relationship Id="rId37" Type="http://schemas.openxmlformats.org/officeDocument/2006/relationships/image" Target="../media/image148.png"/><Relationship Id="rId53" Type="http://schemas.openxmlformats.org/officeDocument/2006/relationships/image" Target="../media/image156.png"/><Relationship Id="rId58" Type="http://schemas.openxmlformats.org/officeDocument/2006/relationships/customXml" Target="../ink/ink155.xml"/><Relationship Id="rId74" Type="http://schemas.openxmlformats.org/officeDocument/2006/relationships/image" Target="../media/image165.png"/><Relationship Id="rId79" Type="http://schemas.openxmlformats.org/officeDocument/2006/relationships/customXml" Target="../ink/ink167.xml"/><Relationship Id="rId102" Type="http://schemas.openxmlformats.org/officeDocument/2006/relationships/image" Target="../media/image179.png"/><Relationship Id="rId5" Type="http://schemas.openxmlformats.org/officeDocument/2006/relationships/customXml" Target="../ink/ink127.xml"/><Relationship Id="rId90" Type="http://schemas.openxmlformats.org/officeDocument/2006/relationships/image" Target="../media/image173.png"/><Relationship Id="rId95" Type="http://schemas.openxmlformats.org/officeDocument/2006/relationships/customXml" Target="../ink/ink175.xml"/><Relationship Id="rId22" Type="http://schemas.openxmlformats.org/officeDocument/2006/relationships/image" Target="../media/image142.png"/><Relationship Id="rId27" Type="http://schemas.openxmlformats.org/officeDocument/2006/relationships/customXml" Target="../ink/ink139.xml"/><Relationship Id="rId43" Type="http://schemas.openxmlformats.org/officeDocument/2006/relationships/image" Target="../media/image151.png"/><Relationship Id="rId48" Type="http://schemas.openxmlformats.org/officeDocument/2006/relationships/customXml" Target="../ink/ink150.xml"/><Relationship Id="rId64" Type="http://schemas.openxmlformats.org/officeDocument/2006/relationships/customXml" Target="../ink/ink159.xml"/><Relationship Id="rId69" Type="http://schemas.openxmlformats.org/officeDocument/2006/relationships/customXml" Target="../ink/ink162.xml"/><Relationship Id="rId80" Type="http://schemas.openxmlformats.org/officeDocument/2006/relationships/image" Target="../media/image168.png"/><Relationship Id="rId85" Type="http://schemas.openxmlformats.org/officeDocument/2006/relationships/customXml" Target="../ink/ink170.xml"/><Relationship Id="rId12" Type="http://schemas.openxmlformats.org/officeDocument/2006/relationships/image" Target="../media/image137.png"/><Relationship Id="rId17" Type="http://schemas.openxmlformats.org/officeDocument/2006/relationships/customXml" Target="../ink/ink133.xml"/><Relationship Id="rId25" Type="http://schemas.openxmlformats.org/officeDocument/2006/relationships/customXml" Target="../ink/ink137.xml"/><Relationship Id="rId33" Type="http://schemas.openxmlformats.org/officeDocument/2006/relationships/image" Target="../media/image146.png"/><Relationship Id="rId38" Type="http://schemas.openxmlformats.org/officeDocument/2006/relationships/customXml" Target="../ink/ink145.xml"/><Relationship Id="rId46" Type="http://schemas.openxmlformats.org/officeDocument/2006/relationships/customXml" Target="../ink/ink149.xml"/><Relationship Id="rId59" Type="http://schemas.openxmlformats.org/officeDocument/2006/relationships/image" Target="../media/image159.png"/><Relationship Id="rId67" Type="http://schemas.openxmlformats.org/officeDocument/2006/relationships/customXml" Target="../ink/ink161.xml"/><Relationship Id="rId103" Type="http://schemas.openxmlformats.org/officeDocument/2006/relationships/customXml" Target="../ink/ink179.xml"/><Relationship Id="rId20" Type="http://schemas.openxmlformats.org/officeDocument/2006/relationships/image" Target="../media/image141.png"/><Relationship Id="rId41" Type="http://schemas.openxmlformats.org/officeDocument/2006/relationships/image" Target="../media/image150.png"/><Relationship Id="rId54" Type="http://schemas.openxmlformats.org/officeDocument/2006/relationships/customXml" Target="../ink/ink153.xml"/><Relationship Id="rId62" Type="http://schemas.openxmlformats.org/officeDocument/2006/relationships/customXml" Target="../ink/ink157.xml"/><Relationship Id="rId70" Type="http://schemas.openxmlformats.org/officeDocument/2006/relationships/image" Target="../media/image163.png"/><Relationship Id="rId75" Type="http://schemas.openxmlformats.org/officeDocument/2006/relationships/customXml" Target="../ink/ink165.xml"/><Relationship Id="rId83" Type="http://schemas.openxmlformats.org/officeDocument/2006/relationships/customXml" Target="../ink/ink169.xml"/><Relationship Id="rId88" Type="http://schemas.openxmlformats.org/officeDocument/2006/relationships/image" Target="../media/image172.png"/><Relationship Id="rId91" Type="http://schemas.openxmlformats.org/officeDocument/2006/relationships/customXml" Target="../ink/ink173.xml"/><Relationship Id="rId96"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customXml" Target="../ink/ink132.xml"/><Relationship Id="rId23" Type="http://schemas.openxmlformats.org/officeDocument/2006/relationships/customXml" Target="../ink/ink136.xml"/><Relationship Id="rId28" Type="http://schemas.openxmlformats.org/officeDocument/2006/relationships/image" Target="../media/image144.png"/><Relationship Id="rId36" Type="http://schemas.openxmlformats.org/officeDocument/2006/relationships/customXml" Target="../ink/ink144.xml"/><Relationship Id="rId49" Type="http://schemas.openxmlformats.org/officeDocument/2006/relationships/image" Target="../media/image154.png"/><Relationship Id="rId57" Type="http://schemas.openxmlformats.org/officeDocument/2006/relationships/image" Target="../media/image158.png"/><Relationship Id="rId10" Type="http://schemas.openxmlformats.org/officeDocument/2006/relationships/image" Target="../media/image42.png"/><Relationship Id="rId31" Type="http://schemas.openxmlformats.org/officeDocument/2006/relationships/customXml" Target="../ink/ink141.xml"/><Relationship Id="rId44" Type="http://schemas.openxmlformats.org/officeDocument/2006/relationships/customXml" Target="../ink/ink148.xml"/><Relationship Id="rId52" Type="http://schemas.openxmlformats.org/officeDocument/2006/relationships/customXml" Target="../ink/ink152.xml"/><Relationship Id="rId60" Type="http://schemas.openxmlformats.org/officeDocument/2006/relationships/customXml" Target="../ink/ink156.xml"/><Relationship Id="rId65" Type="http://schemas.openxmlformats.org/officeDocument/2006/relationships/customXml" Target="../ink/ink160.xml"/><Relationship Id="rId73" Type="http://schemas.openxmlformats.org/officeDocument/2006/relationships/customXml" Target="../ink/ink164.xml"/><Relationship Id="rId78" Type="http://schemas.openxmlformats.org/officeDocument/2006/relationships/image" Target="../media/image167.png"/><Relationship Id="rId81" Type="http://schemas.openxmlformats.org/officeDocument/2006/relationships/customXml" Target="../ink/ink168.xml"/><Relationship Id="rId86" Type="http://schemas.openxmlformats.org/officeDocument/2006/relationships/image" Target="../media/image171.png"/><Relationship Id="rId94" Type="http://schemas.openxmlformats.org/officeDocument/2006/relationships/image" Target="../media/image175.png"/><Relationship Id="rId99" Type="http://schemas.openxmlformats.org/officeDocument/2006/relationships/customXml" Target="../ink/ink177.xml"/><Relationship Id="rId101" Type="http://schemas.openxmlformats.org/officeDocument/2006/relationships/customXml" Target="../ink/ink178.xml"/><Relationship Id="rId4" Type="http://schemas.openxmlformats.org/officeDocument/2006/relationships/image" Target="../media/image134.png"/><Relationship Id="rId9" Type="http://schemas.openxmlformats.org/officeDocument/2006/relationships/customXml" Target="../ink/ink129.xml"/><Relationship Id="rId13" Type="http://schemas.openxmlformats.org/officeDocument/2006/relationships/customXml" Target="../ink/ink131.xml"/><Relationship Id="rId18" Type="http://schemas.openxmlformats.org/officeDocument/2006/relationships/image" Target="../media/image140.png"/><Relationship Id="rId39" Type="http://schemas.openxmlformats.org/officeDocument/2006/relationships/image" Target="../media/image149.png"/><Relationship Id="rId34" Type="http://schemas.openxmlformats.org/officeDocument/2006/relationships/customXml" Target="../ink/ink143.xml"/><Relationship Id="rId50" Type="http://schemas.openxmlformats.org/officeDocument/2006/relationships/customXml" Target="../ink/ink151.xml"/><Relationship Id="rId55" Type="http://schemas.openxmlformats.org/officeDocument/2006/relationships/image" Target="../media/image157.png"/><Relationship Id="rId76" Type="http://schemas.openxmlformats.org/officeDocument/2006/relationships/image" Target="../media/image166.png"/><Relationship Id="rId97" Type="http://schemas.openxmlformats.org/officeDocument/2006/relationships/customXml" Target="../ink/ink176.xml"/><Relationship Id="rId104" Type="http://schemas.openxmlformats.org/officeDocument/2006/relationships/image" Target="../media/image180.png"/><Relationship Id="rId7" Type="http://schemas.openxmlformats.org/officeDocument/2006/relationships/customXml" Target="../ink/ink128.xml"/><Relationship Id="rId71" Type="http://schemas.openxmlformats.org/officeDocument/2006/relationships/customXml" Target="../ink/ink163.xml"/><Relationship Id="rId92" Type="http://schemas.openxmlformats.org/officeDocument/2006/relationships/image" Target="../media/image174.png"/><Relationship Id="rId2" Type="http://schemas.openxmlformats.org/officeDocument/2006/relationships/image" Target="../media/image102.png"/><Relationship Id="rId29" Type="http://schemas.openxmlformats.org/officeDocument/2006/relationships/customXml" Target="../ink/ink140.xml"/><Relationship Id="rId24" Type="http://schemas.openxmlformats.org/officeDocument/2006/relationships/image" Target="../media/image143.png"/><Relationship Id="rId40" Type="http://schemas.openxmlformats.org/officeDocument/2006/relationships/customXml" Target="../ink/ink146.xml"/><Relationship Id="rId45" Type="http://schemas.openxmlformats.org/officeDocument/2006/relationships/image" Target="../media/image152.png"/><Relationship Id="rId66" Type="http://schemas.openxmlformats.org/officeDocument/2006/relationships/image" Target="../media/image161.png"/><Relationship Id="rId87" Type="http://schemas.openxmlformats.org/officeDocument/2006/relationships/customXml" Target="../ink/ink171.xml"/><Relationship Id="rId61" Type="http://schemas.openxmlformats.org/officeDocument/2006/relationships/image" Target="../media/image160.png"/><Relationship Id="rId82" Type="http://schemas.openxmlformats.org/officeDocument/2006/relationships/image" Target="../media/image169.png"/><Relationship Id="rId19" Type="http://schemas.openxmlformats.org/officeDocument/2006/relationships/customXml" Target="../ink/ink134.xml"/><Relationship Id="rId14" Type="http://schemas.openxmlformats.org/officeDocument/2006/relationships/image" Target="../media/image138.png"/><Relationship Id="rId30" Type="http://schemas.openxmlformats.org/officeDocument/2006/relationships/image" Target="../media/image145.png"/><Relationship Id="rId35" Type="http://schemas.openxmlformats.org/officeDocument/2006/relationships/image" Target="../media/image147.png"/><Relationship Id="rId56" Type="http://schemas.openxmlformats.org/officeDocument/2006/relationships/customXml" Target="../ink/ink154.xml"/><Relationship Id="rId77" Type="http://schemas.openxmlformats.org/officeDocument/2006/relationships/customXml" Target="../ink/ink166.xml"/><Relationship Id="rId100" Type="http://schemas.openxmlformats.org/officeDocument/2006/relationships/image" Target="../media/image178.png"/><Relationship Id="rId8" Type="http://schemas.openxmlformats.org/officeDocument/2006/relationships/image" Target="../media/image136.png"/><Relationship Id="rId51" Type="http://schemas.openxmlformats.org/officeDocument/2006/relationships/image" Target="../media/image155.png"/><Relationship Id="rId72" Type="http://schemas.openxmlformats.org/officeDocument/2006/relationships/image" Target="../media/image164.png"/><Relationship Id="rId93" Type="http://schemas.openxmlformats.org/officeDocument/2006/relationships/customXml" Target="../ink/ink174.xml"/><Relationship Id="rId98" Type="http://schemas.openxmlformats.org/officeDocument/2006/relationships/image" Target="../media/image177.png"/><Relationship Id="rId3" Type="http://schemas.openxmlformats.org/officeDocument/2006/relationships/customXml" Target="../ink/ink126.xml"/></Relationships>
</file>

<file path=ppt/slides/_rels/slide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customXml" Target="../ink/ink188.xml"/><Relationship Id="rId26" Type="http://schemas.openxmlformats.org/officeDocument/2006/relationships/customXml" Target="../ink/ink192.xml"/><Relationship Id="rId3" Type="http://schemas.openxmlformats.org/officeDocument/2006/relationships/image" Target="../media/image182.png"/><Relationship Id="rId21" Type="http://schemas.openxmlformats.org/officeDocument/2006/relationships/image" Target="../media/image191.png"/><Relationship Id="rId34" Type="http://schemas.openxmlformats.org/officeDocument/2006/relationships/customXml" Target="../ink/ink196.xml"/><Relationship Id="rId7" Type="http://schemas.openxmlformats.org/officeDocument/2006/relationships/image" Target="../media/image184.png"/><Relationship Id="rId12" Type="http://schemas.openxmlformats.org/officeDocument/2006/relationships/customXml" Target="../ink/ink185.xml"/><Relationship Id="rId17" Type="http://schemas.openxmlformats.org/officeDocument/2006/relationships/image" Target="../media/image189.png"/><Relationship Id="rId25" Type="http://schemas.openxmlformats.org/officeDocument/2006/relationships/image" Target="../media/image193.png"/><Relationship Id="rId33" Type="http://schemas.openxmlformats.org/officeDocument/2006/relationships/image" Target="../media/image197.png"/><Relationship Id="rId2" Type="http://schemas.openxmlformats.org/officeDocument/2006/relationships/customXml" Target="../ink/ink180.xml"/><Relationship Id="rId16" Type="http://schemas.openxmlformats.org/officeDocument/2006/relationships/customXml" Target="../ink/ink187.xml"/><Relationship Id="rId20" Type="http://schemas.openxmlformats.org/officeDocument/2006/relationships/customXml" Target="../ink/ink189.xml"/><Relationship Id="rId29"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186.png"/><Relationship Id="rId24" Type="http://schemas.openxmlformats.org/officeDocument/2006/relationships/customXml" Target="../ink/ink191.xml"/><Relationship Id="rId32" Type="http://schemas.openxmlformats.org/officeDocument/2006/relationships/customXml" Target="../ink/ink195.xml"/><Relationship Id="rId5" Type="http://schemas.openxmlformats.org/officeDocument/2006/relationships/image" Target="../media/image183.png"/><Relationship Id="rId15" Type="http://schemas.openxmlformats.org/officeDocument/2006/relationships/image" Target="../media/image188.png"/><Relationship Id="rId23" Type="http://schemas.openxmlformats.org/officeDocument/2006/relationships/image" Target="../media/image192.png"/><Relationship Id="rId28" Type="http://schemas.openxmlformats.org/officeDocument/2006/relationships/customXml" Target="../ink/ink193.xml"/><Relationship Id="rId10" Type="http://schemas.openxmlformats.org/officeDocument/2006/relationships/customXml" Target="../ink/ink184.xml"/><Relationship Id="rId19" Type="http://schemas.openxmlformats.org/officeDocument/2006/relationships/image" Target="../media/image190.png"/><Relationship Id="rId31" Type="http://schemas.openxmlformats.org/officeDocument/2006/relationships/image" Target="../media/image196.png"/><Relationship Id="rId4" Type="http://schemas.openxmlformats.org/officeDocument/2006/relationships/customXml" Target="../ink/ink181.xml"/><Relationship Id="rId9" Type="http://schemas.openxmlformats.org/officeDocument/2006/relationships/image" Target="../media/image185.png"/><Relationship Id="rId14" Type="http://schemas.openxmlformats.org/officeDocument/2006/relationships/customXml" Target="../ink/ink186.xml"/><Relationship Id="rId22" Type="http://schemas.openxmlformats.org/officeDocument/2006/relationships/customXml" Target="../ink/ink190.xml"/><Relationship Id="rId27" Type="http://schemas.openxmlformats.org/officeDocument/2006/relationships/image" Target="../media/image194.png"/><Relationship Id="rId30" Type="http://schemas.openxmlformats.org/officeDocument/2006/relationships/customXml" Target="../ink/ink194.xml"/><Relationship Id="rId35" Type="http://schemas.openxmlformats.org/officeDocument/2006/relationships/image" Target="../media/image198.png"/><Relationship Id="rId8" Type="http://schemas.openxmlformats.org/officeDocument/2006/relationships/customXml" Target="../ink/ink18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beiyulincs.github.io/teach/spring_21/behavior_modeling/project/a_sample.ipyn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rchive.ics.uci.edu/ml/machine-learning-databases/0027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tif"/><Relationship Id="rId4" Type="http://schemas.openxmlformats.org/officeDocument/2006/relationships/image" Target="../media/image3.tif"/></Relationships>
</file>

<file path=ppt/slides/_rels/slide3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20.png"/><Relationship Id="rId2" Type="http://schemas.openxmlformats.org/officeDocument/2006/relationships/customXml" Target="../ink/ink198.xml"/><Relationship Id="rId1" Type="http://schemas.openxmlformats.org/officeDocument/2006/relationships/slideLayout" Target="../slideLayouts/slideLayout2.xml"/><Relationship Id="rId6" Type="http://schemas.openxmlformats.org/officeDocument/2006/relationships/customXml" Target="../ink/ink200.xml"/><Relationship Id="rId5" Type="http://schemas.openxmlformats.org/officeDocument/2006/relationships/image" Target="../media/image212.png"/><Relationship Id="rId4" Type="http://schemas.openxmlformats.org/officeDocument/2006/relationships/customXml" Target="../ink/ink199.xml"/></Relationships>
</file>

<file path=ppt/slides/_rels/slide4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customXml" Target="../ink/ink201.xml"/><Relationship Id="rId7" Type="http://schemas.openxmlformats.org/officeDocument/2006/relationships/image" Target="../media/image20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customXml" Target="../ink/ink202.xml"/><Relationship Id="rId4" Type="http://schemas.openxmlformats.org/officeDocument/2006/relationships/image" Target="../media/image201.png"/></Relationships>
</file>

<file path=ppt/slides/_rels/slide4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customXml" Target="../ink/ink203.xml"/><Relationship Id="rId7"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customXml" Target="../ink/ink204.xml"/><Relationship Id="rId10" Type="http://schemas.openxmlformats.org/officeDocument/2006/relationships/image" Target="../media/image270.png"/><Relationship Id="rId4" Type="http://schemas.openxmlformats.org/officeDocument/2006/relationships/image" Target="../media/image201.png"/><Relationship Id="rId9"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customXml" Target="../ink/ink205.xml"/><Relationship Id="rId7"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customXml" Target="../ink/ink206.xml"/><Relationship Id="rId4" Type="http://schemas.openxmlformats.org/officeDocument/2006/relationships/image" Target="../media/image201.png"/><Relationship Id="rId9" Type="http://schemas.openxmlformats.org/officeDocument/2006/relationships/image" Target="../media/image300.png"/></Relationships>
</file>

<file path=ppt/slides/_rels/slide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2.png"/><Relationship Id="rId42" Type="http://schemas.openxmlformats.org/officeDocument/2006/relationships/image" Target="../media/image26.png"/><Relationship Id="rId7" Type="http://schemas.openxmlformats.org/officeDocument/2006/relationships/customXml" Target="../ink/ink3.xml"/><Relationship Id="rId2" Type="http://schemas.openxmlformats.org/officeDocument/2006/relationships/image" Target="../media/image6.png"/><Relationship Id="rId16" Type="http://schemas.openxmlformats.org/officeDocument/2006/relationships/image" Target="../media/image1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8.xml"/><Relationship Id="rId40" Type="http://schemas.openxmlformats.org/officeDocument/2006/relationships/image" Target="../media/image25.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36"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9.png"/><Relationship Id="rId3" Type="http://schemas.openxmlformats.org/officeDocument/2006/relationships/customXml" Target="../ink/ink1.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20.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28.xml"/><Relationship Id="rId18" Type="http://schemas.openxmlformats.org/officeDocument/2006/relationships/image" Target="../media/image37.png"/><Relationship Id="rId3" Type="http://schemas.openxmlformats.org/officeDocument/2006/relationships/customXml" Target="../ink/ink23.xml"/><Relationship Id="rId7" Type="http://schemas.openxmlformats.org/officeDocument/2006/relationships/customXml" Target="../ink/ink25.xml"/><Relationship Id="rId12" Type="http://schemas.openxmlformats.org/officeDocument/2006/relationships/image" Target="../media/image34.png"/><Relationship Id="rId17" Type="http://schemas.openxmlformats.org/officeDocument/2006/relationships/customXml" Target="../ink/ink30.xml"/><Relationship Id="rId2" Type="http://schemas.openxmlformats.org/officeDocument/2006/relationships/image" Target="../media/image29.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27.xml"/><Relationship Id="rId5" Type="http://schemas.openxmlformats.org/officeDocument/2006/relationships/customXml" Target="../ink/ink24.xml"/><Relationship Id="rId15" Type="http://schemas.openxmlformats.org/officeDocument/2006/relationships/customXml" Target="../ink/ink29.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26.xml"/><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117" Type="http://schemas.openxmlformats.org/officeDocument/2006/relationships/image" Target="../media/image94.png"/><Relationship Id="rId21" Type="http://schemas.openxmlformats.org/officeDocument/2006/relationships/image" Target="../media/image47.png"/><Relationship Id="rId42" Type="http://schemas.openxmlformats.org/officeDocument/2006/relationships/image" Target="../media/image57.png"/><Relationship Id="rId47" Type="http://schemas.openxmlformats.org/officeDocument/2006/relationships/customXml" Target="../ink/ink54.xml"/><Relationship Id="rId63" Type="http://schemas.openxmlformats.org/officeDocument/2006/relationships/customXml" Target="../ink/ink62.xml"/><Relationship Id="rId68" Type="http://schemas.openxmlformats.org/officeDocument/2006/relationships/image" Target="../media/image70.png"/><Relationship Id="rId84" Type="http://schemas.openxmlformats.org/officeDocument/2006/relationships/customXml" Target="../ink/ink73.xml"/><Relationship Id="rId89" Type="http://schemas.openxmlformats.org/officeDocument/2006/relationships/image" Target="../media/image80.png"/><Relationship Id="rId112" Type="http://schemas.openxmlformats.org/officeDocument/2006/relationships/customXml" Target="../ink/ink87.xml"/><Relationship Id="rId16" Type="http://schemas.openxmlformats.org/officeDocument/2006/relationships/customXml" Target="../ink/ink38.xml"/><Relationship Id="rId107" Type="http://schemas.openxmlformats.org/officeDocument/2006/relationships/image" Target="../media/image89.png"/><Relationship Id="rId11" Type="http://schemas.openxmlformats.org/officeDocument/2006/relationships/image" Target="../media/image42.png"/><Relationship Id="rId32" Type="http://schemas.openxmlformats.org/officeDocument/2006/relationships/customXml" Target="../ink/ink46.xml"/><Relationship Id="rId37" Type="http://schemas.openxmlformats.org/officeDocument/2006/relationships/customXml" Target="../ink/ink49.xml"/><Relationship Id="rId53" Type="http://schemas.openxmlformats.org/officeDocument/2006/relationships/customXml" Target="../ink/ink57.xml"/><Relationship Id="rId58" Type="http://schemas.openxmlformats.org/officeDocument/2006/relationships/image" Target="../media/image65.png"/><Relationship Id="rId74" Type="http://schemas.openxmlformats.org/officeDocument/2006/relationships/image" Target="../media/image73.png"/><Relationship Id="rId79" Type="http://schemas.openxmlformats.org/officeDocument/2006/relationships/image" Target="../media/image75.png"/><Relationship Id="rId102" Type="http://schemas.openxmlformats.org/officeDocument/2006/relationships/customXml" Target="../ink/ink82.xml"/><Relationship Id="rId123" Type="http://schemas.openxmlformats.org/officeDocument/2006/relationships/image" Target="../media/image97.png"/><Relationship Id="rId128" Type="http://schemas.openxmlformats.org/officeDocument/2006/relationships/customXml" Target="../ink/ink95.xml"/><Relationship Id="rId5" Type="http://schemas.openxmlformats.org/officeDocument/2006/relationships/image" Target="../media/image39.png"/><Relationship Id="rId90" Type="http://schemas.openxmlformats.org/officeDocument/2006/relationships/customXml" Target="../ink/ink76.xml"/><Relationship Id="rId95" Type="http://schemas.openxmlformats.org/officeDocument/2006/relationships/image" Target="../media/image83.png"/><Relationship Id="rId22" Type="http://schemas.openxmlformats.org/officeDocument/2006/relationships/customXml" Target="../ink/ink41.xml"/><Relationship Id="rId27" Type="http://schemas.openxmlformats.org/officeDocument/2006/relationships/image" Target="../media/image50.png"/><Relationship Id="rId43" Type="http://schemas.openxmlformats.org/officeDocument/2006/relationships/customXml" Target="../ink/ink52.xml"/><Relationship Id="rId48"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customXml" Target="../ink/ink65.xml"/><Relationship Id="rId113" Type="http://schemas.openxmlformats.org/officeDocument/2006/relationships/image" Target="../media/image92.png"/><Relationship Id="rId118" Type="http://schemas.openxmlformats.org/officeDocument/2006/relationships/customXml" Target="../ink/ink90.xml"/><Relationship Id="rId80" Type="http://schemas.openxmlformats.org/officeDocument/2006/relationships/customXml" Target="../ink/ink71.xml"/><Relationship Id="rId85" Type="http://schemas.openxmlformats.org/officeDocument/2006/relationships/image" Target="../media/image78.png"/><Relationship Id="rId12" Type="http://schemas.openxmlformats.org/officeDocument/2006/relationships/customXml" Target="../ink/ink36.xml"/><Relationship Id="rId17" Type="http://schemas.openxmlformats.org/officeDocument/2006/relationships/image" Target="../media/image45.png"/><Relationship Id="rId33" Type="http://schemas.openxmlformats.org/officeDocument/2006/relationships/customXml" Target="../ink/ink47.xml"/><Relationship Id="rId38" Type="http://schemas.openxmlformats.org/officeDocument/2006/relationships/image" Target="../media/image55.png"/><Relationship Id="rId59" Type="http://schemas.openxmlformats.org/officeDocument/2006/relationships/customXml" Target="../ink/ink60.xml"/><Relationship Id="rId103" Type="http://schemas.openxmlformats.org/officeDocument/2006/relationships/image" Target="../media/image87.png"/><Relationship Id="rId108" Type="http://schemas.openxmlformats.org/officeDocument/2006/relationships/customXml" Target="../ink/ink85.xml"/><Relationship Id="rId124" Type="http://schemas.openxmlformats.org/officeDocument/2006/relationships/customXml" Target="../ink/ink93.xml"/><Relationship Id="rId129" Type="http://schemas.openxmlformats.org/officeDocument/2006/relationships/image" Target="../media/image100.png"/><Relationship Id="rId54"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customXml" Target="../ink/ink68.xml"/><Relationship Id="rId91" Type="http://schemas.openxmlformats.org/officeDocument/2006/relationships/image" Target="../media/image81.png"/><Relationship Id="rId96" Type="http://schemas.openxmlformats.org/officeDocument/2006/relationships/customXml" Target="../ink/ink79.xml"/><Relationship Id="rId1" Type="http://schemas.openxmlformats.org/officeDocument/2006/relationships/slideLayout" Target="../slideLayouts/slideLayout2.xml"/><Relationship Id="rId6" Type="http://schemas.openxmlformats.org/officeDocument/2006/relationships/customXml" Target="../ink/ink33.xml"/><Relationship Id="rId23" Type="http://schemas.openxmlformats.org/officeDocument/2006/relationships/image" Target="../media/image48.png"/><Relationship Id="rId28" Type="http://schemas.openxmlformats.org/officeDocument/2006/relationships/customXml" Target="../ink/ink44.xml"/><Relationship Id="rId49" Type="http://schemas.openxmlformats.org/officeDocument/2006/relationships/customXml" Target="../ink/ink55.xml"/><Relationship Id="rId114" Type="http://schemas.openxmlformats.org/officeDocument/2006/relationships/customXml" Target="../ink/ink88.xml"/><Relationship Id="rId119" Type="http://schemas.openxmlformats.org/officeDocument/2006/relationships/image" Target="../media/image95.png"/><Relationship Id="rId44" Type="http://schemas.openxmlformats.org/officeDocument/2006/relationships/image" Target="../media/image58.png"/><Relationship Id="rId60" Type="http://schemas.openxmlformats.org/officeDocument/2006/relationships/image" Target="../media/image66.png"/><Relationship Id="rId65" Type="http://schemas.openxmlformats.org/officeDocument/2006/relationships/customXml" Target="../ink/ink63.xml"/><Relationship Id="rId81" Type="http://schemas.openxmlformats.org/officeDocument/2006/relationships/image" Target="../media/image76.png"/><Relationship Id="rId86" Type="http://schemas.openxmlformats.org/officeDocument/2006/relationships/customXml" Target="../ink/ink74.xml"/><Relationship Id="rId130" Type="http://schemas.openxmlformats.org/officeDocument/2006/relationships/customXml" Target="../ink/ink96.xml"/><Relationship Id="rId13" Type="http://schemas.openxmlformats.org/officeDocument/2006/relationships/image" Target="../media/image43.png"/><Relationship Id="rId18" Type="http://schemas.openxmlformats.org/officeDocument/2006/relationships/customXml" Target="../ink/ink39.xml"/><Relationship Id="rId39" Type="http://schemas.openxmlformats.org/officeDocument/2006/relationships/customXml" Target="../ink/ink50.xml"/><Relationship Id="rId109" Type="http://schemas.openxmlformats.org/officeDocument/2006/relationships/image" Target="../media/image90.png"/><Relationship Id="rId34" Type="http://schemas.openxmlformats.org/officeDocument/2006/relationships/image" Target="../media/image53.png"/><Relationship Id="rId50" Type="http://schemas.openxmlformats.org/officeDocument/2006/relationships/image" Target="../media/image61.png"/><Relationship Id="rId55" Type="http://schemas.openxmlformats.org/officeDocument/2006/relationships/customXml" Target="../ink/ink58.xml"/><Relationship Id="rId76" Type="http://schemas.openxmlformats.org/officeDocument/2006/relationships/customXml" Target="../ink/ink69.xml"/><Relationship Id="rId97" Type="http://schemas.openxmlformats.org/officeDocument/2006/relationships/image" Target="../media/image84.png"/><Relationship Id="rId104" Type="http://schemas.openxmlformats.org/officeDocument/2006/relationships/customXml" Target="../ink/ink83.xml"/><Relationship Id="rId120" Type="http://schemas.openxmlformats.org/officeDocument/2006/relationships/customXml" Target="../ink/ink91.xml"/><Relationship Id="rId125" Type="http://schemas.openxmlformats.org/officeDocument/2006/relationships/image" Target="../media/image98.png"/><Relationship Id="rId7" Type="http://schemas.openxmlformats.org/officeDocument/2006/relationships/image" Target="../media/image40.png"/><Relationship Id="rId71" Type="http://schemas.openxmlformats.org/officeDocument/2006/relationships/customXml" Target="../ink/ink66.xml"/><Relationship Id="rId92" Type="http://schemas.openxmlformats.org/officeDocument/2006/relationships/customXml" Target="../ink/ink77.xml"/><Relationship Id="rId2" Type="http://schemas.openxmlformats.org/officeDocument/2006/relationships/customXml" Target="../ink/ink31.xml"/><Relationship Id="rId29" Type="http://schemas.openxmlformats.org/officeDocument/2006/relationships/image" Target="../media/image51.png"/><Relationship Id="rId24" Type="http://schemas.openxmlformats.org/officeDocument/2006/relationships/customXml" Target="../ink/ink42.xml"/><Relationship Id="rId40" Type="http://schemas.openxmlformats.org/officeDocument/2006/relationships/image" Target="../media/image56.png"/><Relationship Id="rId45" Type="http://schemas.openxmlformats.org/officeDocument/2006/relationships/customXml" Target="../ink/ink53.xml"/><Relationship Id="rId66" Type="http://schemas.openxmlformats.org/officeDocument/2006/relationships/image" Target="../media/image69.png"/><Relationship Id="rId87" Type="http://schemas.openxmlformats.org/officeDocument/2006/relationships/image" Target="../media/image79.png"/><Relationship Id="rId110" Type="http://schemas.openxmlformats.org/officeDocument/2006/relationships/customXml" Target="../ink/ink86.xml"/><Relationship Id="rId115" Type="http://schemas.openxmlformats.org/officeDocument/2006/relationships/image" Target="../media/image93.png"/><Relationship Id="rId131" Type="http://schemas.openxmlformats.org/officeDocument/2006/relationships/image" Target="../media/image101.png"/><Relationship Id="rId61" Type="http://schemas.openxmlformats.org/officeDocument/2006/relationships/customXml" Target="../ink/ink61.xml"/><Relationship Id="rId82" Type="http://schemas.openxmlformats.org/officeDocument/2006/relationships/customXml" Target="../ink/ink72.xml"/><Relationship Id="rId19" Type="http://schemas.openxmlformats.org/officeDocument/2006/relationships/image" Target="../media/image46.png"/><Relationship Id="rId14" Type="http://schemas.openxmlformats.org/officeDocument/2006/relationships/customXml" Target="../ink/ink37.xml"/><Relationship Id="rId30" Type="http://schemas.openxmlformats.org/officeDocument/2006/relationships/customXml" Target="../ink/ink45.xml"/><Relationship Id="rId35" Type="http://schemas.openxmlformats.org/officeDocument/2006/relationships/customXml" Target="../ink/ink48.xml"/><Relationship Id="rId56" Type="http://schemas.openxmlformats.org/officeDocument/2006/relationships/image" Target="../media/image64.png"/><Relationship Id="rId77" Type="http://schemas.openxmlformats.org/officeDocument/2006/relationships/image" Target="../media/image74.png"/><Relationship Id="rId100" Type="http://schemas.openxmlformats.org/officeDocument/2006/relationships/customXml" Target="../ink/ink81.xml"/><Relationship Id="rId105" Type="http://schemas.openxmlformats.org/officeDocument/2006/relationships/image" Target="../media/image88.png"/><Relationship Id="rId126" Type="http://schemas.openxmlformats.org/officeDocument/2006/relationships/customXml" Target="../ink/ink94.xml"/><Relationship Id="rId8" Type="http://schemas.openxmlformats.org/officeDocument/2006/relationships/customXml" Target="../ink/ink34.xml"/><Relationship Id="rId51" Type="http://schemas.openxmlformats.org/officeDocument/2006/relationships/customXml" Target="../ink/ink56.xml"/><Relationship Id="rId72" Type="http://schemas.openxmlformats.org/officeDocument/2006/relationships/image" Target="../media/image72.png"/><Relationship Id="rId93" Type="http://schemas.openxmlformats.org/officeDocument/2006/relationships/image" Target="../media/image82.png"/><Relationship Id="rId98" Type="http://schemas.openxmlformats.org/officeDocument/2006/relationships/customXml" Target="../ink/ink80.xml"/><Relationship Id="rId121" Type="http://schemas.openxmlformats.org/officeDocument/2006/relationships/image" Target="../media/image96.png"/><Relationship Id="rId3" Type="http://schemas.openxmlformats.org/officeDocument/2006/relationships/image" Target="../media/image38.png"/><Relationship Id="rId25" Type="http://schemas.openxmlformats.org/officeDocument/2006/relationships/image" Target="../media/image49.png"/><Relationship Id="rId46" Type="http://schemas.openxmlformats.org/officeDocument/2006/relationships/image" Target="../media/image59.png"/><Relationship Id="rId67" Type="http://schemas.openxmlformats.org/officeDocument/2006/relationships/customXml" Target="../ink/ink64.xml"/><Relationship Id="rId116" Type="http://schemas.openxmlformats.org/officeDocument/2006/relationships/customXml" Target="../ink/ink89.xml"/><Relationship Id="rId20" Type="http://schemas.openxmlformats.org/officeDocument/2006/relationships/customXml" Target="../ink/ink40.xml"/><Relationship Id="rId41" Type="http://schemas.openxmlformats.org/officeDocument/2006/relationships/customXml" Target="../ink/ink51.xml"/><Relationship Id="rId62" Type="http://schemas.openxmlformats.org/officeDocument/2006/relationships/image" Target="../media/image67.png"/><Relationship Id="rId83" Type="http://schemas.openxmlformats.org/officeDocument/2006/relationships/image" Target="../media/image77.png"/><Relationship Id="rId88" Type="http://schemas.openxmlformats.org/officeDocument/2006/relationships/customXml" Target="../ink/ink75.xml"/><Relationship Id="rId111" Type="http://schemas.openxmlformats.org/officeDocument/2006/relationships/image" Target="../media/image91.png"/><Relationship Id="rId15" Type="http://schemas.openxmlformats.org/officeDocument/2006/relationships/image" Target="../media/image44.png"/><Relationship Id="rId36" Type="http://schemas.openxmlformats.org/officeDocument/2006/relationships/image" Target="../media/image54.png"/><Relationship Id="rId57" Type="http://schemas.openxmlformats.org/officeDocument/2006/relationships/customXml" Target="../ink/ink59.xml"/><Relationship Id="rId106" Type="http://schemas.openxmlformats.org/officeDocument/2006/relationships/customXml" Target="../ink/ink84.xml"/><Relationship Id="rId127" Type="http://schemas.openxmlformats.org/officeDocument/2006/relationships/image" Target="../media/image99.png"/><Relationship Id="rId10" Type="http://schemas.openxmlformats.org/officeDocument/2006/relationships/customXml" Target="../ink/ink35.xml"/><Relationship Id="rId31" Type="http://schemas.openxmlformats.org/officeDocument/2006/relationships/image" Target="../media/image52.png"/><Relationship Id="rId52" Type="http://schemas.openxmlformats.org/officeDocument/2006/relationships/image" Target="../media/image62.png"/><Relationship Id="rId73" Type="http://schemas.openxmlformats.org/officeDocument/2006/relationships/customXml" Target="../ink/ink67.xml"/><Relationship Id="rId78" Type="http://schemas.openxmlformats.org/officeDocument/2006/relationships/customXml" Target="../ink/ink70.xml"/><Relationship Id="rId94" Type="http://schemas.openxmlformats.org/officeDocument/2006/relationships/customXml" Target="../ink/ink78.xml"/><Relationship Id="rId99" Type="http://schemas.openxmlformats.org/officeDocument/2006/relationships/image" Target="../media/image85.png"/><Relationship Id="rId101" Type="http://schemas.openxmlformats.org/officeDocument/2006/relationships/image" Target="../media/image86.png"/><Relationship Id="rId122" Type="http://schemas.openxmlformats.org/officeDocument/2006/relationships/customXml" Target="../ink/ink92.xml"/><Relationship Id="rId4" Type="http://schemas.openxmlformats.org/officeDocument/2006/relationships/customXml" Target="../ink/ink32.xml"/><Relationship Id="rId9" Type="http://schemas.openxmlformats.org/officeDocument/2006/relationships/image" Target="../media/image41.png"/><Relationship Id="rId26" Type="http://schemas.openxmlformats.org/officeDocument/2006/relationships/customXml" Target="../ink/ink43.xml"/></Relationships>
</file>

<file path=ppt/slides/_rels/slide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customXml" Target="../ink/ink102.xml"/><Relationship Id="rId18" Type="http://schemas.openxmlformats.org/officeDocument/2006/relationships/image" Target="../media/image111.png"/><Relationship Id="rId26" Type="http://schemas.openxmlformats.org/officeDocument/2006/relationships/image" Target="../media/image115.png"/><Relationship Id="rId3" Type="http://schemas.openxmlformats.org/officeDocument/2006/relationships/customXml" Target="../ink/ink97.xml"/><Relationship Id="rId21" Type="http://schemas.openxmlformats.org/officeDocument/2006/relationships/customXml" Target="../ink/ink106.xml"/><Relationship Id="rId7" Type="http://schemas.openxmlformats.org/officeDocument/2006/relationships/customXml" Target="../ink/ink99.xml"/><Relationship Id="rId12" Type="http://schemas.openxmlformats.org/officeDocument/2006/relationships/image" Target="../media/image108.png"/><Relationship Id="rId17" Type="http://schemas.openxmlformats.org/officeDocument/2006/relationships/customXml" Target="../ink/ink104.xml"/><Relationship Id="rId25" Type="http://schemas.openxmlformats.org/officeDocument/2006/relationships/customXml" Target="../ink/ink108.xml"/><Relationship Id="rId2" Type="http://schemas.openxmlformats.org/officeDocument/2006/relationships/image" Target="../media/image103.png"/><Relationship Id="rId16" Type="http://schemas.openxmlformats.org/officeDocument/2006/relationships/image" Target="../media/image110.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customXml" Target="../ink/ink101.xml"/><Relationship Id="rId24" Type="http://schemas.openxmlformats.org/officeDocument/2006/relationships/image" Target="../media/image114.png"/><Relationship Id="rId5" Type="http://schemas.openxmlformats.org/officeDocument/2006/relationships/customXml" Target="../ink/ink98.xml"/><Relationship Id="rId15" Type="http://schemas.openxmlformats.org/officeDocument/2006/relationships/customXml" Target="../ink/ink103.xml"/><Relationship Id="rId23" Type="http://schemas.openxmlformats.org/officeDocument/2006/relationships/customXml" Target="../ink/ink107.xml"/><Relationship Id="rId10" Type="http://schemas.openxmlformats.org/officeDocument/2006/relationships/image" Target="../media/image107.png"/><Relationship Id="rId19" Type="http://schemas.openxmlformats.org/officeDocument/2006/relationships/customXml" Target="../ink/ink105.xml"/><Relationship Id="rId4" Type="http://schemas.openxmlformats.org/officeDocument/2006/relationships/image" Target="../media/image104.png"/><Relationship Id="rId9" Type="http://schemas.openxmlformats.org/officeDocument/2006/relationships/customXml" Target="../ink/ink100.xml"/><Relationship Id="rId14" Type="http://schemas.openxmlformats.org/officeDocument/2006/relationships/image" Target="../media/image109.png"/><Relationship Id="rId22"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p:txBody>
          <a:bodyPr/>
          <a:lstStyle/>
          <a:p>
            <a:r>
              <a:rPr lang="en-US" b="1" dirty="0"/>
              <a:t>mining Internet of Things Data</a:t>
            </a:r>
            <a:endParaRPr lang="en-US"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1: Purification by skipping</a:t>
            </a:r>
          </a:p>
          <a:p>
            <a:endParaRPr lang="en-US" sz="2800" dirty="0">
              <a:solidFill>
                <a:schemeClr val="accent3">
                  <a:lumMod val="75000"/>
                </a:schemeClr>
              </a:solidFill>
            </a:endParaRPr>
          </a:p>
        </p:txBody>
      </p:sp>
    </p:spTree>
    <p:extLst>
      <p:ext uri="{BB962C8B-B14F-4D97-AF65-F5344CB8AC3E}">
        <p14:creationId xmlns:p14="http://schemas.microsoft.com/office/powerpoint/2010/main" val="285453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grpSp>
        <p:nvGrpSpPr>
          <p:cNvPr id="5" name="Group 4">
            <a:extLst>
              <a:ext uri="{FF2B5EF4-FFF2-40B4-BE49-F238E27FC236}">
                <a16:creationId xmlns:a16="http://schemas.microsoft.com/office/drawing/2014/main" id="{52516801-86A1-554B-A9F0-2A738D4E5F5D}"/>
              </a:ext>
            </a:extLst>
          </p:cNvPr>
          <p:cNvGrpSpPr/>
          <p:nvPr/>
        </p:nvGrpSpPr>
        <p:grpSpPr>
          <a:xfrm>
            <a:off x="1292392" y="1971040"/>
            <a:ext cx="8075128" cy="4710908"/>
            <a:chOff x="2022856" y="2454821"/>
            <a:chExt cx="7195286" cy="4187533"/>
          </a:xfrm>
        </p:grpSpPr>
        <p:pic>
          <p:nvPicPr>
            <p:cNvPr id="6" name="Picture 8">
              <a:extLst>
                <a:ext uri="{FF2B5EF4-FFF2-40B4-BE49-F238E27FC236}">
                  <a16:creationId xmlns:a16="http://schemas.microsoft.com/office/drawing/2014/main" id="{C04A9649-DA33-5143-85DF-D8BE129A2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8555BCB-1365-334E-AFEC-7F1B405C0B55}"/>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E7F42D-495A-DD44-802C-F68F21F6791E}"/>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3C02C7-F35B-A04A-815E-0F640F3C7358}"/>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6EA63624-2D12-6D4D-B16E-371C5E726431}"/>
              </a:ext>
            </a:extLst>
          </p:cNvPr>
          <p:cNvCxnSpPr/>
          <p:nvPr/>
        </p:nvCxnSpPr>
        <p:spPr>
          <a:xfrm>
            <a:off x="1706880" y="252979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87CAF6B-EDB3-4A42-B0CD-2D63F8DD6863}"/>
              </a:ext>
            </a:extLst>
          </p:cNvPr>
          <p:cNvCxnSpPr/>
          <p:nvPr/>
        </p:nvCxnSpPr>
        <p:spPr>
          <a:xfrm>
            <a:off x="1544320" y="452939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2FD5EAE-56F4-E549-9EB4-69A1C1184719}"/>
              </a:ext>
            </a:extLst>
          </p:cNvPr>
          <p:cNvCxnSpPr/>
          <p:nvPr/>
        </p:nvCxnSpPr>
        <p:spPr>
          <a:xfrm>
            <a:off x="1706880" y="648772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97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pic>
        <p:nvPicPr>
          <p:cNvPr id="4" name="Picture 3" descr="Diagram&#10;&#10;Description automatically generated">
            <a:extLst>
              <a:ext uri="{FF2B5EF4-FFF2-40B4-BE49-F238E27FC236}">
                <a16:creationId xmlns:a16="http://schemas.microsoft.com/office/drawing/2014/main" id="{B6FD89D2-88BE-174E-8B17-9990A52486EA}"/>
              </a:ext>
            </a:extLst>
          </p:cNvPr>
          <p:cNvPicPr>
            <a:picLocks noChangeAspect="1"/>
          </p:cNvPicPr>
          <p:nvPr/>
        </p:nvPicPr>
        <p:blipFill rotWithShape="1">
          <a:blip r:embed="rId2"/>
          <a:srcRect b="28723"/>
          <a:stretch/>
        </p:blipFill>
        <p:spPr>
          <a:xfrm>
            <a:off x="1866265" y="2049274"/>
            <a:ext cx="8459470" cy="3277469"/>
          </a:xfrm>
          <a:prstGeom prst="rect">
            <a:avLst/>
          </a:prstGeom>
        </p:spPr>
      </p:pic>
      <p:sp>
        <p:nvSpPr>
          <p:cNvPr id="3" name="TextBox 2">
            <a:extLst>
              <a:ext uri="{FF2B5EF4-FFF2-40B4-BE49-F238E27FC236}">
                <a16:creationId xmlns:a16="http://schemas.microsoft.com/office/drawing/2014/main" id="{B50D8691-274C-9949-9338-C6D728ED8099}"/>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5" name="TextBox 4">
            <a:extLst>
              <a:ext uri="{FF2B5EF4-FFF2-40B4-BE49-F238E27FC236}">
                <a16:creationId xmlns:a16="http://schemas.microsoft.com/office/drawing/2014/main" id="{C213DB4D-2BF0-B240-B6F9-F30B7BE73158}"/>
              </a:ext>
            </a:extLst>
          </p:cNvPr>
          <p:cNvSpPr txBox="1"/>
          <p:nvPr/>
        </p:nvSpPr>
        <p:spPr>
          <a:xfrm>
            <a:off x="6577264" y="5631673"/>
            <a:ext cx="3160032" cy="369332"/>
          </a:xfrm>
          <a:prstGeom prst="rect">
            <a:avLst/>
          </a:prstGeom>
          <a:noFill/>
        </p:spPr>
        <p:txBody>
          <a:bodyPr wrap="none" rtlCol="0">
            <a:spAutoFit/>
          </a:bodyPr>
          <a:lstStyle/>
          <a:p>
            <a:r>
              <a:rPr lang="en-US" dirty="0"/>
              <a:t>Data without any missing values</a:t>
            </a:r>
          </a:p>
        </p:txBody>
      </p:sp>
    </p:spTree>
    <p:extLst>
      <p:ext uri="{BB962C8B-B14F-4D97-AF65-F5344CB8AC3E}">
        <p14:creationId xmlns:p14="http://schemas.microsoft.com/office/powerpoint/2010/main" val="2790546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43FCE38-64BA-C84F-B9B6-9B686EFEDC63}"/>
              </a:ext>
            </a:extLst>
          </p:cNvPr>
          <p:cNvCxnSpPr/>
          <p:nvPr/>
        </p:nvCxnSpPr>
        <p:spPr>
          <a:xfrm>
            <a:off x="1717920" y="645998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6157205-B9F4-0F93-865B-307F8286D0BF}"/>
                  </a:ext>
                </a:extLst>
              </p14:cNvPr>
              <p14:cNvContentPartPr/>
              <p14:nvPr/>
            </p14:nvContentPartPr>
            <p14:xfrm>
              <a:off x="2467523" y="3185516"/>
              <a:ext cx="161280" cy="119160"/>
            </p14:xfrm>
          </p:contentPart>
        </mc:Choice>
        <mc:Fallback>
          <p:pic>
            <p:nvPicPr>
              <p:cNvPr id="3" name="Ink 2">
                <a:extLst>
                  <a:ext uri="{FF2B5EF4-FFF2-40B4-BE49-F238E27FC236}">
                    <a16:creationId xmlns:a16="http://schemas.microsoft.com/office/drawing/2014/main" id="{26157205-B9F4-0F93-865B-307F8286D0BF}"/>
                  </a:ext>
                </a:extLst>
              </p:cNvPr>
              <p:cNvPicPr/>
              <p:nvPr/>
            </p:nvPicPr>
            <p:blipFill>
              <a:blip r:embed="rId4"/>
              <a:stretch>
                <a:fillRect/>
              </a:stretch>
            </p:blipFill>
            <p:spPr>
              <a:xfrm>
                <a:off x="2449883" y="3167516"/>
                <a:ext cx="1969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31F9835-6728-4349-C70F-FF77CA4F388A}"/>
                  </a:ext>
                </a:extLst>
              </p14:cNvPr>
              <p14:cNvContentPartPr/>
              <p14:nvPr/>
            </p14:nvContentPartPr>
            <p14:xfrm>
              <a:off x="2472203" y="3672956"/>
              <a:ext cx="234720" cy="119520"/>
            </p14:xfrm>
          </p:contentPart>
        </mc:Choice>
        <mc:Fallback>
          <p:pic>
            <p:nvPicPr>
              <p:cNvPr id="4" name="Ink 3">
                <a:extLst>
                  <a:ext uri="{FF2B5EF4-FFF2-40B4-BE49-F238E27FC236}">
                    <a16:creationId xmlns:a16="http://schemas.microsoft.com/office/drawing/2014/main" id="{A31F9835-6728-4349-C70F-FF77CA4F388A}"/>
                  </a:ext>
                </a:extLst>
              </p:cNvPr>
              <p:cNvPicPr/>
              <p:nvPr/>
            </p:nvPicPr>
            <p:blipFill>
              <a:blip r:embed="rId6"/>
              <a:stretch>
                <a:fillRect/>
              </a:stretch>
            </p:blipFill>
            <p:spPr>
              <a:xfrm>
                <a:off x="2454563" y="3655316"/>
                <a:ext cx="2703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6" name="Ink 25">
                <a:extLst>
                  <a:ext uri="{FF2B5EF4-FFF2-40B4-BE49-F238E27FC236}">
                    <a16:creationId xmlns:a16="http://schemas.microsoft.com/office/drawing/2014/main" id="{062C3AA6-743B-80E8-6366-AA7E9D5549FC}"/>
                  </a:ext>
                </a:extLst>
              </p14:cNvPr>
              <p14:cNvContentPartPr/>
              <p14:nvPr/>
            </p14:nvContentPartPr>
            <p14:xfrm>
              <a:off x="2458523" y="4197116"/>
              <a:ext cx="153360" cy="132840"/>
            </p14:xfrm>
          </p:contentPart>
        </mc:Choice>
        <mc:Fallback>
          <p:pic>
            <p:nvPicPr>
              <p:cNvPr id="26" name="Ink 25">
                <a:extLst>
                  <a:ext uri="{FF2B5EF4-FFF2-40B4-BE49-F238E27FC236}">
                    <a16:creationId xmlns:a16="http://schemas.microsoft.com/office/drawing/2014/main" id="{062C3AA6-743B-80E8-6366-AA7E9D5549FC}"/>
                  </a:ext>
                </a:extLst>
              </p:cNvPr>
              <p:cNvPicPr/>
              <p:nvPr/>
            </p:nvPicPr>
            <p:blipFill>
              <a:blip r:embed="rId8"/>
              <a:stretch>
                <a:fillRect/>
              </a:stretch>
            </p:blipFill>
            <p:spPr>
              <a:xfrm>
                <a:off x="2440883" y="4179116"/>
                <a:ext cx="1890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7" name="Ink 26">
                <a:extLst>
                  <a:ext uri="{FF2B5EF4-FFF2-40B4-BE49-F238E27FC236}">
                    <a16:creationId xmlns:a16="http://schemas.microsoft.com/office/drawing/2014/main" id="{792933A0-5459-7E2E-A3B1-5985321A83DC}"/>
                  </a:ext>
                </a:extLst>
              </p14:cNvPr>
              <p14:cNvContentPartPr/>
              <p14:nvPr/>
            </p14:nvContentPartPr>
            <p14:xfrm>
              <a:off x="2434403" y="4927196"/>
              <a:ext cx="174600" cy="119880"/>
            </p14:xfrm>
          </p:contentPart>
        </mc:Choice>
        <mc:Fallback>
          <p:pic>
            <p:nvPicPr>
              <p:cNvPr id="27" name="Ink 26">
                <a:extLst>
                  <a:ext uri="{FF2B5EF4-FFF2-40B4-BE49-F238E27FC236}">
                    <a16:creationId xmlns:a16="http://schemas.microsoft.com/office/drawing/2014/main" id="{792933A0-5459-7E2E-A3B1-5985321A83DC}"/>
                  </a:ext>
                </a:extLst>
              </p:cNvPr>
              <p:cNvPicPr/>
              <p:nvPr/>
            </p:nvPicPr>
            <p:blipFill>
              <a:blip r:embed="rId10"/>
              <a:stretch>
                <a:fillRect/>
              </a:stretch>
            </p:blipFill>
            <p:spPr>
              <a:xfrm>
                <a:off x="2416403" y="4909196"/>
                <a:ext cx="2102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79084AFE-E387-EEB0-5F9C-92A77D5CAC6B}"/>
                  </a:ext>
                </a:extLst>
              </p14:cNvPr>
              <p14:cNvContentPartPr/>
              <p14:nvPr/>
            </p14:nvContentPartPr>
            <p14:xfrm>
              <a:off x="2415323" y="5166596"/>
              <a:ext cx="241200" cy="91080"/>
            </p14:xfrm>
          </p:contentPart>
        </mc:Choice>
        <mc:Fallback>
          <p:pic>
            <p:nvPicPr>
              <p:cNvPr id="28" name="Ink 27">
                <a:extLst>
                  <a:ext uri="{FF2B5EF4-FFF2-40B4-BE49-F238E27FC236}">
                    <a16:creationId xmlns:a16="http://schemas.microsoft.com/office/drawing/2014/main" id="{79084AFE-E387-EEB0-5F9C-92A77D5CAC6B}"/>
                  </a:ext>
                </a:extLst>
              </p:cNvPr>
              <p:cNvPicPr/>
              <p:nvPr/>
            </p:nvPicPr>
            <p:blipFill>
              <a:blip r:embed="rId12"/>
              <a:stretch>
                <a:fillRect/>
              </a:stretch>
            </p:blipFill>
            <p:spPr>
              <a:xfrm>
                <a:off x="2397323" y="5148596"/>
                <a:ext cx="2768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6DB46D00-CEB3-10E5-2FD5-E748DEAA5C5A}"/>
                  </a:ext>
                </a:extLst>
              </p14:cNvPr>
              <p14:cNvContentPartPr/>
              <p14:nvPr/>
            </p14:nvContentPartPr>
            <p14:xfrm>
              <a:off x="2408483" y="5649356"/>
              <a:ext cx="314280" cy="113760"/>
            </p14:xfrm>
          </p:contentPart>
        </mc:Choice>
        <mc:Fallback>
          <p:pic>
            <p:nvPicPr>
              <p:cNvPr id="29" name="Ink 28">
                <a:extLst>
                  <a:ext uri="{FF2B5EF4-FFF2-40B4-BE49-F238E27FC236}">
                    <a16:creationId xmlns:a16="http://schemas.microsoft.com/office/drawing/2014/main" id="{6DB46D00-CEB3-10E5-2FD5-E748DEAA5C5A}"/>
                  </a:ext>
                </a:extLst>
              </p:cNvPr>
              <p:cNvPicPr/>
              <p:nvPr/>
            </p:nvPicPr>
            <p:blipFill>
              <a:blip r:embed="rId14"/>
              <a:stretch>
                <a:fillRect/>
              </a:stretch>
            </p:blipFill>
            <p:spPr>
              <a:xfrm>
                <a:off x="2390483" y="5631716"/>
                <a:ext cx="349920" cy="149400"/>
              </a:xfrm>
              <a:prstGeom prst="rect">
                <a:avLst/>
              </a:prstGeom>
            </p:spPr>
          </p:pic>
        </mc:Fallback>
      </mc:AlternateContent>
      <p:grpSp>
        <p:nvGrpSpPr>
          <p:cNvPr id="36" name="Group 35">
            <a:extLst>
              <a:ext uri="{FF2B5EF4-FFF2-40B4-BE49-F238E27FC236}">
                <a16:creationId xmlns:a16="http://schemas.microsoft.com/office/drawing/2014/main" id="{474BDB32-2FCA-1105-E7C0-408B45573E0A}"/>
              </a:ext>
            </a:extLst>
          </p:cNvPr>
          <p:cNvGrpSpPr/>
          <p:nvPr/>
        </p:nvGrpSpPr>
        <p:grpSpPr>
          <a:xfrm>
            <a:off x="10086923" y="3619676"/>
            <a:ext cx="868680" cy="448200"/>
            <a:chOff x="10086923" y="3619676"/>
            <a:chExt cx="868680" cy="448200"/>
          </a:xfrm>
        </p:grpSpPr>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3576643C-A384-9B7D-F496-3C4C6464C097}"/>
                    </a:ext>
                  </a:extLst>
                </p14:cNvPr>
                <p14:cNvContentPartPr/>
                <p14:nvPr/>
              </p14:nvContentPartPr>
              <p14:xfrm>
                <a:off x="10086923" y="3856556"/>
                <a:ext cx="197280" cy="109440"/>
              </p14:xfrm>
            </p:contentPart>
          </mc:Choice>
          <mc:Fallback>
            <p:pic>
              <p:nvPicPr>
                <p:cNvPr id="30" name="Ink 29">
                  <a:extLst>
                    <a:ext uri="{FF2B5EF4-FFF2-40B4-BE49-F238E27FC236}">
                      <a16:creationId xmlns:a16="http://schemas.microsoft.com/office/drawing/2014/main" id="{3576643C-A384-9B7D-F496-3C4C6464C097}"/>
                    </a:ext>
                  </a:extLst>
                </p:cNvPr>
                <p:cNvPicPr/>
                <p:nvPr/>
              </p:nvPicPr>
              <p:blipFill>
                <a:blip r:embed="rId16"/>
                <a:stretch>
                  <a:fillRect/>
                </a:stretch>
              </p:blipFill>
              <p:spPr>
                <a:xfrm>
                  <a:off x="10068923" y="3838916"/>
                  <a:ext cx="2329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B7BE1669-0AEE-884A-B826-4030BA2C9293}"/>
                    </a:ext>
                  </a:extLst>
                </p14:cNvPr>
                <p14:cNvContentPartPr/>
                <p14:nvPr/>
              </p14:nvContentPartPr>
              <p14:xfrm>
                <a:off x="10398323" y="3762596"/>
                <a:ext cx="65880" cy="156240"/>
              </p14:xfrm>
            </p:contentPart>
          </mc:Choice>
          <mc:Fallback>
            <p:pic>
              <p:nvPicPr>
                <p:cNvPr id="31" name="Ink 30">
                  <a:extLst>
                    <a:ext uri="{FF2B5EF4-FFF2-40B4-BE49-F238E27FC236}">
                      <a16:creationId xmlns:a16="http://schemas.microsoft.com/office/drawing/2014/main" id="{B7BE1669-0AEE-884A-B826-4030BA2C9293}"/>
                    </a:ext>
                  </a:extLst>
                </p:cNvPr>
                <p:cNvPicPr/>
                <p:nvPr/>
              </p:nvPicPr>
              <p:blipFill>
                <a:blip r:embed="rId18"/>
                <a:stretch>
                  <a:fillRect/>
                </a:stretch>
              </p:blipFill>
              <p:spPr>
                <a:xfrm>
                  <a:off x="10380683" y="3744596"/>
                  <a:ext cx="1015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F9A60FD4-35CC-53C1-F1AD-B2DCC456C0E6}"/>
                    </a:ext>
                  </a:extLst>
                </p14:cNvPr>
                <p14:cNvContentPartPr/>
                <p14:nvPr/>
              </p14:nvContentPartPr>
              <p14:xfrm>
                <a:off x="10429283" y="3793196"/>
                <a:ext cx="48600" cy="1080"/>
              </p14:xfrm>
            </p:contentPart>
          </mc:Choice>
          <mc:Fallback>
            <p:pic>
              <p:nvPicPr>
                <p:cNvPr id="32" name="Ink 31">
                  <a:extLst>
                    <a:ext uri="{FF2B5EF4-FFF2-40B4-BE49-F238E27FC236}">
                      <a16:creationId xmlns:a16="http://schemas.microsoft.com/office/drawing/2014/main" id="{F9A60FD4-35CC-53C1-F1AD-B2DCC456C0E6}"/>
                    </a:ext>
                  </a:extLst>
                </p:cNvPr>
                <p:cNvPicPr/>
                <p:nvPr/>
              </p:nvPicPr>
              <p:blipFill>
                <a:blip r:embed="rId20"/>
                <a:stretch>
                  <a:fillRect/>
                </a:stretch>
              </p:blipFill>
              <p:spPr>
                <a:xfrm>
                  <a:off x="10411643" y="3775556"/>
                  <a:ext cx="842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F6C560AC-F45A-E299-FB58-3A250E591171}"/>
                    </a:ext>
                  </a:extLst>
                </p14:cNvPr>
                <p14:cNvContentPartPr/>
                <p14:nvPr/>
              </p14:nvContentPartPr>
              <p14:xfrm>
                <a:off x="10522883" y="3780956"/>
                <a:ext cx="66960" cy="65520"/>
              </p14:xfrm>
            </p:contentPart>
          </mc:Choice>
          <mc:Fallback>
            <p:pic>
              <p:nvPicPr>
                <p:cNvPr id="33" name="Ink 32">
                  <a:extLst>
                    <a:ext uri="{FF2B5EF4-FFF2-40B4-BE49-F238E27FC236}">
                      <a16:creationId xmlns:a16="http://schemas.microsoft.com/office/drawing/2014/main" id="{F6C560AC-F45A-E299-FB58-3A250E591171}"/>
                    </a:ext>
                  </a:extLst>
                </p:cNvPr>
                <p:cNvPicPr/>
                <p:nvPr/>
              </p:nvPicPr>
              <p:blipFill>
                <a:blip r:embed="rId22"/>
                <a:stretch>
                  <a:fillRect/>
                </a:stretch>
              </p:blipFill>
              <p:spPr>
                <a:xfrm>
                  <a:off x="10504883" y="3763316"/>
                  <a:ext cx="1026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Ink 33">
                  <a:extLst>
                    <a:ext uri="{FF2B5EF4-FFF2-40B4-BE49-F238E27FC236}">
                      <a16:creationId xmlns:a16="http://schemas.microsoft.com/office/drawing/2014/main" id="{E59CCF7A-B772-5C94-4EBE-54A983C9E1B5}"/>
                    </a:ext>
                  </a:extLst>
                </p14:cNvPr>
                <p14:cNvContentPartPr/>
                <p14:nvPr/>
              </p14:nvContentPartPr>
              <p14:xfrm>
                <a:off x="10719803" y="3619676"/>
                <a:ext cx="202680" cy="399240"/>
              </p14:xfrm>
            </p:contentPart>
          </mc:Choice>
          <mc:Fallback>
            <p:pic>
              <p:nvPicPr>
                <p:cNvPr id="34" name="Ink 33">
                  <a:extLst>
                    <a:ext uri="{FF2B5EF4-FFF2-40B4-BE49-F238E27FC236}">
                      <a16:creationId xmlns:a16="http://schemas.microsoft.com/office/drawing/2014/main" id="{E59CCF7A-B772-5C94-4EBE-54A983C9E1B5}"/>
                    </a:ext>
                  </a:extLst>
                </p:cNvPr>
                <p:cNvPicPr/>
                <p:nvPr/>
              </p:nvPicPr>
              <p:blipFill>
                <a:blip r:embed="rId24"/>
                <a:stretch>
                  <a:fillRect/>
                </a:stretch>
              </p:blipFill>
              <p:spPr>
                <a:xfrm>
                  <a:off x="10701803" y="3602036"/>
                  <a:ext cx="2383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Ink 34">
                  <a:extLst>
                    <a:ext uri="{FF2B5EF4-FFF2-40B4-BE49-F238E27FC236}">
                      <a16:creationId xmlns:a16="http://schemas.microsoft.com/office/drawing/2014/main" id="{0D4022A2-A4FC-2451-1AB2-EC36A03F3BB7}"/>
                    </a:ext>
                  </a:extLst>
                </p14:cNvPr>
                <p14:cNvContentPartPr/>
                <p14:nvPr/>
              </p14:nvContentPartPr>
              <p14:xfrm>
                <a:off x="10836803" y="3956996"/>
                <a:ext cx="118800" cy="110880"/>
              </p14:xfrm>
            </p:contentPart>
          </mc:Choice>
          <mc:Fallback>
            <p:pic>
              <p:nvPicPr>
                <p:cNvPr id="35" name="Ink 34">
                  <a:extLst>
                    <a:ext uri="{FF2B5EF4-FFF2-40B4-BE49-F238E27FC236}">
                      <a16:creationId xmlns:a16="http://schemas.microsoft.com/office/drawing/2014/main" id="{0D4022A2-A4FC-2451-1AB2-EC36A03F3BB7}"/>
                    </a:ext>
                  </a:extLst>
                </p:cNvPr>
                <p:cNvPicPr/>
                <p:nvPr/>
              </p:nvPicPr>
              <p:blipFill>
                <a:blip r:embed="rId26"/>
                <a:stretch>
                  <a:fillRect/>
                </a:stretch>
              </p:blipFill>
              <p:spPr>
                <a:xfrm>
                  <a:off x="10818803" y="3938996"/>
                  <a:ext cx="154440" cy="146520"/>
                </a:xfrm>
                <a:prstGeom prst="rect">
                  <a:avLst/>
                </a:prstGeom>
              </p:spPr>
            </p:pic>
          </mc:Fallback>
        </mc:AlternateContent>
      </p:grpSp>
    </p:spTree>
    <p:extLst>
      <p:ext uri="{BB962C8B-B14F-4D97-AF65-F5344CB8AC3E}">
        <p14:creationId xmlns:p14="http://schemas.microsoft.com/office/powerpoint/2010/main" val="37135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D0F4C11-CDD9-8344-90ED-19B3751CB0E2}"/>
              </a:ext>
            </a:extLst>
          </p:cNvPr>
          <p:cNvSpPr txBox="1"/>
          <p:nvPr/>
        </p:nvSpPr>
        <p:spPr>
          <a:xfrm>
            <a:off x="9866201" y="3076832"/>
            <a:ext cx="2066979" cy="923330"/>
          </a:xfrm>
          <a:prstGeom prst="rect">
            <a:avLst/>
          </a:prstGeom>
          <a:noFill/>
        </p:spPr>
        <p:txBody>
          <a:bodyPr wrap="square" rtlCol="0">
            <a:spAutoFit/>
          </a:bodyPr>
          <a:lstStyle/>
          <a:p>
            <a:r>
              <a:rPr lang="en-US" dirty="0">
                <a:solidFill>
                  <a:srgbClr val="C00000"/>
                </a:solidFill>
              </a:rPr>
              <a:t>Warning:</a:t>
            </a:r>
            <a:r>
              <a:rPr lang="en-US" dirty="0"/>
              <a:t> more than 50% of the data are removed!</a:t>
            </a:r>
          </a:p>
        </p:txBody>
      </p:sp>
    </p:spTree>
    <p:extLst>
      <p:ext uri="{BB962C8B-B14F-4D97-AF65-F5344CB8AC3E}">
        <p14:creationId xmlns:p14="http://schemas.microsoft.com/office/powerpoint/2010/main" val="401863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1832156"/>
            <a:ext cx="6915238" cy="461665"/>
          </a:xfrm>
          <a:prstGeom prst="rect">
            <a:avLst/>
          </a:prstGeom>
          <a:noFill/>
        </p:spPr>
        <p:txBody>
          <a:bodyPr wrap="square" rtlCol="0">
            <a:spAutoFit/>
          </a:bodyPr>
          <a:lstStyle/>
          <a:p>
            <a:r>
              <a:rPr lang="en-US" sz="2400" dirty="0">
                <a:solidFill>
                  <a:srgbClr val="C00000"/>
                </a:solidFill>
              </a:rPr>
              <a:t>Idea 2: </a:t>
            </a:r>
            <a:r>
              <a:rPr lang="en-US" sz="2400" dirty="0"/>
              <a:t>Skip features with many missing values</a:t>
            </a:r>
          </a:p>
        </p:txBody>
      </p:sp>
      <p:sp>
        <p:nvSpPr>
          <p:cNvPr id="4" name="Rectangle 3">
            <a:extLst>
              <a:ext uri="{FF2B5EF4-FFF2-40B4-BE49-F238E27FC236}">
                <a16:creationId xmlns:a16="http://schemas.microsoft.com/office/drawing/2014/main" id="{C7731F73-A839-2B4C-B687-7E3B45AA59F6}"/>
              </a:ext>
            </a:extLst>
          </p:cNvPr>
          <p:cNvSpPr/>
          <p:nvPr/>
        </p:nvSpPr>
        <p:spPr>
          <a:xfrm>
            <a:off x="3487119" y="2293821"/>
            <a:ext cx="1348352" cy="456417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C82E004-62EE-FC67-4D58-EC84BEEEED48}"/>
              </a:ext>
            </a:extLst>
          </p:cNvPr>
          <p:cNvGrpSpPr/>
          <p:nvPr/>
        </p:nvGrpSpPr>
        <p:grpSpPr>
          <a:xfrm>
            <a:off x="4963403" y="2290556"/>
            <a:ext cx="318240" cy="110880"/>
            <a:chOff x="4963403" y="2290556"/>
            <a:chExt cx="318240" cy="110880"/>
          </a:xfrm>
        </p:grpSpPr>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F4ED0DF1-5087-DEE0-0EFC-79C0ADCF4F07}"/>
                    </a:ext>
                  </a:extLst>
                </p14:cNvPr>
                <p14:cNvContentPartPr/>
                <p14:nvPr/>
              </p14:nvContentPartPr>
              <p14:xfrm>
                <a:off x="5004803" y="2298476"/>
                <a:ext cx="276840" cy="59400"/>
              </p14:xfrm>
            </p:contentPart>
          </mc:Choice>
          <mc:Fallback>
            <p:pic>
              <p:nvPicPr>
                <p:cNvPr id="17" name="Ink 16">
                  <a:extLst>
                    <a:ext uri="{FF2B5EF4-FFF2-40B4-BE49-F238E27FC236}">
                      <a16:creationId xmlns:a16="http://schemas.microsoft.com/office/drawing/2014/main" id="{F4ED0DF1-5087-DEE0-0EFC-79C0ADCF4F07}"/>
                    </a:ext>
                  </a:extLst>
                </p:cNvPr>
                <p:cNvPicPr/>
                <p:nvPr/>
              </p:nvPicPr>
              <p:blipFill>
                <a:blip r:embed="rId4"/>
                <a:stretch>
                  <a:fillRect/>
                </a:stretch>
              </p:blipFill>
              <p:spPr>
                <a:xfrm>
                  <a:off x="4987163" y="2280476"/>
                  <a:ext cx="3124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03681337-227A-0CB9-EBE6-1448BC1650F8}"/>
                    </a:ext>
                  </a:extLst>
                </p14:cNvPr>
                <p14:cNvContentPartPr/>
                <p14:nvPr/>
              </p14:nvContentPartPr>
              <p14:xfrm>
                <a:off x="4963403" y="2290556"/>
                <a:ext cx="108720" cy="110880"/>
              </p14:xfrm>
            </p:contentPart>
          </mc:Choice>
          <mc:Fallback>
            <p:pic>
              <p:nvPicPr>
                <p:cNvPr id="18" name="Ink 17">
                  <a:extLst>
                    <a:ext uri="{FF2B5EF4-FFF2-40B4-BE49-F238E27FC236}">
                      <a16:creationId xmlns:a16="http://schemas.microsoft.com/office/drawing/2014/main" id="{03681337-227A-0CB9-EBE6-1448BC1650F8}"/>
                    </a:ext>
                  </a:extLst>
                </p:cNvPr>
                <p:cNvPicPr/>
                <p:nvPr/>
              </p:nvPicPr>
              <p:blipFill>
                <a:blip r:embed="rId6"/>
                <a:stretch>
                  <a:fillRect/>
                </a:stretch>
              </p:blipFill>
              <p:spPr>
                <a:xfrm>
                  <a:off x="4945403" y="2272556"/>
                  <a:ext cx="144360" cy="146520"/>
                </a:xfrm>
                <a:prstGeom prst="rect">
                  <a:avLst/>
                </a:prstGeom>
              </p:spPr>
            </p:pic>
          </mc:Fallback>
        </mc:AlternateContent>
      </p:grpSp>
    </p:spTree>
    <p:extLst>
      <p:ext uri="{BB962C8B-B14F-4D97-AF65-F5344CB8AC3E}">
        <p14:creationId xmlns:p14="http://schemas.microsoft.com/office/powerpoint/2010/main" val="6937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sp>
        <p:nvSpPr>
          <p:cNvPr id="3" name="TextBox 2">
            <a:extLst>
              <a:ext uri="{FF2B5EF4-FFF2-40B4-BE49-F238E27FC236}">
                <a16:creationId xmlns:a16="http://schemas.microsoft.com/office/drawing/2014/main" id="{6D0F4C11-CDD9-8344-90ED-19B3751CB0E2}"/>
              </a:ext>
            </a:extLst>
          </p:cNvPr>
          <p:cNvSpPr txBox="1"/>
          <p:nvPr/>
        </p:nvSpPr>
        <p:spPr>
          <a:xfrm>
            <a:off x="857584" y="2837852"/>
            <a:ext cx="10446472" cy="2246769"/>
          </a:xfrm>
          <a:prstGeom prst="rect">
            <a:avLst/>
          </a:prstGeom>
          <a:noFill/>
        </p:spPr>
        <p:txBody>
          <a:bodyPr wrap="square" rtlCol="0">
            <a:spAutoFit/>
          </a:bodyPr>
          <a:lstStyle/>
          <a:p>
            <a:r>
              <a:rPr lang="en-US" sz="2800" dirty="0">
                <a:solidFill>
                  <a:srgbClr val="C00000"/>
                </a:solidFill>
              </a:rPr>
              <a:t>Strategy 1: </a:t>
            </a:r>
            <a:r>
              <a:rPr lang="en-US" sz="2800" dirty="0"/>
              <a:t>Skip data points with a missing value </a:t>
            </a:r>
          </a:p>
          <a:p>
            <a:r>
              <a:rPr lang="en-US" sz="2800" dirty="0"/>
              <a:t>	- make sure only a few points are skipped</a:t>
            </a:r>
          </a:p>
          <a:p>
            <a:endParaRPr lang="en-US" sz="2800" dirty="0"/>
          </a:p>
          <a:p>
            <a:r>
              <a:rPr lang="en-US" sz="2800" dirty="0">
                <a:solidFill>
                  <a:srgbClr val="C00000"/>
                </a:solidFill>
              </a:rPr>
              <a:t>Strategy 2: </a:t>
            </a:r>
            <a:r>
              <a:rPr lang="en-US" sz="2800" dirty="0"/>
              <a:t>Skip features with many missing values</a:t>
            </a:r>
          </a:p>
          <a:p>
            <a:r>
              <a:rPr lang="en-US" sz="2800" dirty="0"/>
              <a:t>	- make sure only a few features are skipped</a:t>
            </a:r>
          </a:p>
        </p:txBody>
      </p:sp>
    </p:spTree>
    <p:extLst>
      <p:ext uri="{BB962C8B-B14F-4D97-AF65-F5344CB8AC3E}">
        <p14:creationId xmlns:p14="http://schemas.microsoft.com/office/powerpoint/2010/main" val="27278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skipping / removing missing values: pros and cons</a:t>
            </a:r>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2014892"/>
            <a:ext cx="11257882" cy="3970318"/>
          </a:xfrm>
          <a:prstGeom prst="rect">
            <a:avLst/>
          </a:prstGeom>
          <a:noFill/>
        </p:spPr>
        <p:txBody>
          <a:bodyPr wrap="square" rtlCol="0">
            <a:spAutoFit/>
          </a:bodyPr>
          <a:lstStyle/>
          <a:p>
            <a:r>
              <a:rPr lang="en-US" sz="2800" dirty="0">
                <a:solidFill>
                  <a:srgbClr val="C00000"/>
                </a:solidFill>
              </a:rPr>
              <a:t>Pros:</a:t>
            </a:r>
          </a:p>
          <a:p>
            <a:pPr marL="457200" indent="-457200">
              <a:buFontTx/>
              <a:buChar char="-"/>
            </a:pPr>
            <a:r>
              <a:rPr lang="en-US" sz="2800" dirty="0"/>
              <a:t>Easy to understand and implement</a:t>
            </a:r>
          </a:p>
          <a:p>
            <a:pPr marL="457200" indent="-457200">
              <a:buFontTx/>
              <a:buChar char="-"/>
            </a:pPr>
            <a:r>
              <a:rPr lang="en-US" sz="2800" dirty="0"/>
              <a:t>Applied to all machine learning model</a:t>
            </a:r>
          </a:p>
          <a:p>
            <a:endParaRPr lang="en-US" sz="2800" dirty="0"/>
          </a:p>
          <a:p>
            <a:r>
              <a:rPr lang="en-US" sz="2800" dirty="0">
                <a:solidFill>
                  <a:srgbClr val="C00000"/>
                </a:solidFill>
              </a:rPr>
              <a:t>Cons:</a:t>
            </a:r>
          </a:p>
          <a:p>
            <a:pPr marL="457200" indent="-457200">
              <a:buFontTx/>
              <a:buChar char="-"/>
            </a:pPr>
            <a:r>
              <a:rPr lang="en-US" sz="2800" dirty="0"/>
              <a:t>Removing data points and features may take off some important information</a:t>
            </a:r>
          </a:p>
          <a:p>
            <a:pPr marL="457200" indent="-457200">
              <a:buFontTx/>
              <a:buChar char="-"/>
            </a:pPr>
            <a:r>
              <a:rPr lang="en-US" sz="2800" dirty="0"/>
              <a:t>Unclear when it’s better to remove data points or features</a:t>
            </a:r>
          </a:p>
          <a:p>
            <a:pPr marL="457200" indent="-457200">
              <a:buFontTx/>
              <a:buChar char="-"/>
            </a:pPr>
            <a:r>
              <a:rPr lang="en-US" sz="2800" dirty="0"/>
              <a:t>Doesn’t help if data is missing at prediction part</a:t>
            </a:r>
          </a:p>
        </p:txBody>
      </p:sp>
    </p:spTree>
    <p:extLst>
      <p:ext uri="{BB962C8B-B14F-4D97-AF65-F5344CB8AC3E}">
        <p14:creationId xmlns:p14="http://schemas.microsoft.com/office/powerpoint/2010/main" val="28679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2: Purification by imputing</a:t>
            </a:r>
          </a:p>
          <a:p>
            <a:endParaRPr lang="en-US" sz="2800" dirty="0">
              <a:solidFill>
                <a:schemeClr val="accent3">
                  <a:lumMod val="75000"/>
                </a:schemeClr>
              </a:solidFill>
            </a:endParaRPr>
          </a:p>
        </p:txBody>
      </p:sp>
    </p:spTree>
    <p:extLst>
      <p:ext uri="{BB962C8B-B14F-4D97-AF65-F5344CB8AC3E}">
        <p14:creationId xmlns:p14="http://schemas.microsoft.com/office/powerpoint/2010/main" val="72698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Main drawback of skipping method</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EF99C5C-2C87-9D47-8CA5-6A6AEB07230C}"/>
              </a:ext>
            </a:extLst>
          </p:cNvPr>
          <p:cNvSpPr txBox="1"/>
          <p:nvPr/>
        </p:nvSpPr>
        <p:spPr>
          <a:xfrm>
            <a:off x="7808976" y="3523429"/>
            <a:ext cx="3380221" cy="954107"/>
          </a:xfrm>
          <a:prstGeom prst="rect">
            <a:avLst/>
          </a:prstGeom>
          <a:solidFill>
            <a:srgbClr val="C00000"/>
          </a:solidFill>
        </p:spPr>
        <p:txBody>
          <a:bodyPr wrap="none" rtlCol="0">
            <a:spAutoFit/>
          </a:bodyPr>
          <a:lstStyle/>
          <a:p>
            <a:r>
              <a:rPr lang="en-US" sz="2800" dirty="0">
                <a:solidFill>
                  <a:schemeClr val="bg1"/>
                </a:solidFill>
              </a:rPr>
              <a:t>Data is precious. </a:t>
            </a:r>
          </a:p>
          <a:p>
            <a:r>
              <a:rPr lang="en-US" sz="2800" dirty="0">
                <a:solidFill>
                  <a:schemeClr val="bg1"/>
                </a:solidFill>
              </a:rPr>
              <a:t>Do not throw it away.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5B14B42-F8CF-AA82-584A-20D4F8AE15F2}"/>
                  </a:ext>
                </a:extLst>
              </p14:cNvPr>
              <p14:cNvContentPartPr/>
              <p14:nvPr/>
            </p14:nvContentPartPr>
            <p14:xfrm>
              <a:off x="2203283" y="2630396"/>
              <a:ext cx="411840" cy="240480"/>
            </p14:xfrm>
          </p:contentPart>
        </mc:Choice>
        <mc:Fallback>
          <p:pic>
            <p:nvPicPr>
              <p:cNvPr id="3" name="Ink 2">
                <a:extLst>
                  <a:ext uri="{FF2B5EF4-FFF2-40B4-BE49-F238E27FC236}">
                    <a16:creationId xmlns:a16="http://schemas.microsoft.com/office/drawing/2014/main" id="{65B14B42-F8CF-AA82-584A-20D4F8AE15F2}"/>
                  </a:ext>
                </a:extLst>
              </p:cNvPr>
              <p:cNvPicPr/>
              <p:nvPr/>
            </p:nvPicPr>
            <p:blipFill>
              <a:blip r:embed="rId4"/>
              <a:stretch>
                <a:fillRect/>
              </a:stretch>
            </p:blipFill>
            <p:spPr>
              <a:xfrm>
                <a:off x="2185283" y="2612756"/>
                <a:ext cx="4474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F1D1C5A1-AB57-C2C8-0826-F2C571F94A06}"/>
                  </a:ext>
                </a:extLst>
              </p14:cNvPr>
              <p14:cNvContentPartPr/>
              <p14:nvPr/>
            </p14:nvContentPartPr>
            <p14:xfrm>
              <a:off x="3628883" y="4427156"/>
              <a:ext cx="336240" cy="279720"/>
            </p14:xfrm>
          </p:contentPart>
        </mc:Choice>
        <mc:Fallback>
          <p:pic>
            <p:nvPicPr>
              <p:cNvPr id="10" name="Ink 9">
                <a:extLst>
                  <a:ext uri="{FF2B5EF4-FFF2-40B4-BE49-F238E27FC236}">
                    <a16:creationId xmlns:a16="http://schemas.microsoft.com/office/drawing/2014/main" id="{F1D1C5A1-AB57-C2C8-0826-F2C571F94A06}"/>
                  </a:ext>
                </a:extLst>
              </p:cNvPr>
              <p:cNvPicPr/>
              <p:nvPr/>
            </p:nvPicPr>
            <p:blipFill>
              <a:blip r:embed="rId6"/>
              <a:stretch>
                <a:fillRect/>
              </a:stretch>
            </p:blipFill>
            <p:spPr>
              <a:xfrm>
                <a:off x="3610883" y="4409156"/>
                <a:ext cx="3718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76173B25-A779-5A07-8253-5C99DF88178F}"/>
                  </a:ext>
                </a:extLst>
              </p14:cNvPr>
              <p14:cNvContentPartPr/>
              <p14:nvPr/>
            </p14:nvContentPartPr>
            <p14:xfrm>
              <a:off x="5210363" y="6287636"/>
              <a:ext cx="351360" cy="198720"/>
            </p14:xfrm>
          </p:contentPart>
        </mc:Choice>
        <mc:Fallback>
          <p:pic>
            <p:nvPicPr>
              <p:cNvPr id="11" name="Ink 10">
                <a:extLst>
                  <a:ext uri="{FF2B5EF4-FFF2-40B4-BE49-F238E27FC236}">
                    <a16:creationId xmlns:a16="http://schemas.microsoft.com/office/drawing/2014/main" id="{76173B25-A779-5A07-8253-5C99DF88178F}"/>
                  </a:ext>
                </a:extLst>
              </p:cNvPr>
              <p:cNvPicPr/>
              <p:nvPr/>
            </p:nvPicPr>
            <p:blipFill>
              <a:blip r:embed="rId8"/>
              <a:stretch>
                <a:fillRect/>
              </a:stretch>
            </p:blipFill>
            <p:spPr>
              <a:xfrm>
                <a:off x="5192363" y="6269996"/>
                <a:ext cx="387000" cy="234360"/>
              </a:xfrm>
              <a:prstGeom prst="rect">
                <a:avLst/>
              </a:prstGeom>
            </p:spPr>
          </p:pic>
        </mc:Fallback>
      </mc:AlternateContent>
    </p:spTree>
    <p:extLst>
      <p:ext uri="{BB962C8B-B14F-4D97-AF65-F5344CB8AC3E}">
        <p14:creationId xmlns:p14="http://schemas.microsoft.com/office/powerpoint/2010/main" val="27850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dirty="0"/>
          </a:p>
        </p:txBody>
      </p:sp>
      <p:sp>
        <p:nvSpPr>
          <p:cNvPr id="179" name="Sensor Data"/>
          <p:cNvSpPr txBox="1"/>
          <p:nvPr/>
        </p:nvSpPr>
        <p:spPr>
          <a:xfrm>
            <a:off x="584028" y="548252"/>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a:t>
            </a:r>
          </a:p>
        </p:txBody>
      </p:sp>
      <p:graphicFrame>
        <p:nvGraphicFramePr>
          <p:cNvPr id="180" name="Table"/>
          <p:cNvGraphicFramePr/>
          <p:nvPr>
            <p:extLst>
              <p:ext uri="{D42A27DB-BD31-4B8C-83A1-F6EECF244321}">
                <p14:modId xmlns:p14="http://schemas.microsoft.com/office/powerpoint/2010/main" val="943173993"/>
              </p:ext>
            </p:extLst>
          </p:nvPr>
        </p:nvGraphicFramePr>
        <p:xfrm>
          <a:off x="6127757" y="1948654"/>
          <a:ext cx="6000272" cy="3823750"/>
        </p:xfrm>
        <a:graphic>
          <a:graphicData uri="http://schemas.openxmlformats.org/drawingml/2006/table">
            <a:tbl>
              <a:tblPr/>
              <a:tblGrid>
                <a:gridCol w="1299028">
                  <a:extLst>
                    <a:ext uri="{9D8B030D-6E8A-4147-A177-3AD203B41FA5}">
                      <a16:colId xmlns:a16="http://schemas.microsoft.com/office/drawing/2014/main" val="20000"/>
                    </a:ext>
                  </a:extLst>
                </a:gridCol>
                <a:gridCol w="1030974">
                  <a:extLst>
                    <a:ext uri="{9D8B030D-6E8A-4147-A177-3AD203B41FA5}">
                      <a16:colId xmlns:a16="http://schemas.microsoft.com/office/drawing/2014/main" val="20001"/>
                    </a:ext>
                  </a:extLst>
                </a:gridCol>
                <a:gridCol w="1134072">
                  <a:extLst>
                    <a:ext uri="{9D8B030D-6E8A-4147-A177-3AD203B41FA5}">
                      <a16:colId xmlns:a16="http://schemas.microsoft.com/office/drawing/2014/main" val="20002"/>
                    </a:ext>
                  </a:extLst>
                </a:gridCol>
                <a:gridCol w="618584">
                  <a:extLst>
                    <a:ext uri="{9D8B030D-6E8A-4147-A177-3AD203B41FA5}">
                      <a16:colId xmlns:a16="http://schemas.microsoft.com/office/drawing/2014/main" val="20003"/>
                    </a:ext>
                  </a:extLst>
                </a:gridCol>
                <a:gridCol w="1917614">
                  <a:extLst>
                    <a:ext uri="{9D8B030D-6E8A-4147-A177-3AD203B41FA5}">
                      <a16:colId xmlns:a16="http://schemas.microsoft.com/office/drawing/2014/main" val="20004"/>
                    </a:ext>
                  </a:extLst>
                </a:gridCol>
              </a:tblGrid>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0"/>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1"/>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22:47:02</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2"/>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3"/>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22:47:06</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4"/>
                  </a:ext>
                </a:extLst>
              </a:tr>
              <a:tr h="657955">
                <a:tc>
                  <a:txBody>
                    <a:bodyPr/>
                    <a:lstStyle/>
                    <a:p>
                      <a:pPr algn="l" defTabSz="457200">
                        <a:defRPr sz="1800"/>
                      </a:pPr>
                      <a:r>
                        <a:rPr sz="1300" dirty="0">
                          <a:latin typeface="Helvetica"/>
                          <a:ea typeface="Helvetica"/>
                          <a:cs typeface="Helvetica"/>
                          <a:sym typeface="Helvetica"/>
                        </a:rPr>
                        <a:t>………………</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5"/>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6"/>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10:11:25</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7"/>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10:11:40</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Cook</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8"/>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10:11:41</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9"/>
                  </a:ext>
                </a:extLst>
              </a:tr>
            </a:tbl>
          </a:graphicData>
        </a:graphic>
      </p:graphicFrame>
      <p:sp>
        <p:nvSpPr>
          <p:cNvPr id="181" name="Sensor types:  infrared motion(narrow/wide-area), ambient light, magnetic, and temperature sensors."/>
          <p:cNvSpPr txBox="1"/>
          <p:nvPr/>
        </p:nvSpPr>
        <p:spPr>
          <a:xfrm>
            <a:off x="584028" y="1078127"/>
            <a:ext cx="10072414"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lstStyle>
          <a:p>
            <a:r>
              <a:rPr dirty="0"/>
              <a:t>Sensor types:  infrared motion(narrow/wide-area), ambient light, magnetic, and temperature sensors.</a:t>
            </a:r>
          </a:p>
        </p:txBody>
      </p:sp>
      <p:pic>
        <p:nvPicPr>
          <p:cNvPr id="182" name="Group" descr="Group"/>
          <p:cNvPicPr>
            <a:picLocks noChangeAspect="1"/>
          </p:cNvPicPr>
          <p:nvPr/>
        </p:nvPicPr>
        <p:blipFill>
          <a:blip r:embed="rId3"/>
          <a:srcRect l="20059"/>
          <a:stretch>
            <a:fillRect/>
          </a:stretch>
        </p:blipFill>
        <p:spPr>
          <a:xfrm>
            <a:off x="497712" y="1627758"/>
            <a:ext cx="5324353" cy="4964660"/>
          </a:xfrm>
          <a:prstGeom prst="rect">
            <a:avLst/>
          </a:prstGeom>
          <a:ln w="12700" cap="flat">
            <a:noFill/>
            <a:miter lim="400000"/>
          </a:ln>
          <a:effec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Can we keep all the data? </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B76EC3B-6294-5D42-9EC5-5BDF243C8CFF}"/>
              </a:ext>
            </a:extLst>
          </p:cNvPr>
          <p:cNvSpPr/>
          <p:nvPr/>
        </p:nvSpPr>
        <p:spPr>
          <a:xfrm>
            <a:off x="4523142" y="2073981"/>
            <a:ext cx="1895946" cy="4577466"/>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AEAB1C-BE67-5447-9C59-6F58EA8E5964}"/>
              </a:ext>
            </a:extLst>
          </p:cNvPr>
          <p:cNvSpPr txBox="1"/>
          <p:nvPr/>
        </p:nvSpPr>
        <p:spPr>
          <a:xfrm>
            <a:off x="7808977" y="3523429"/>
            <a:ext cx="3815966" cy="1384995"/>
          </a:xfrm>
          <a:prstGeom prst="rect">
            <a:avLst/>
          </a:prstGeom>
          <a:solidFill>
            <a:schemeClr val="bg1"/>
          </a:solidFill>
        </p:spPr>
        <p:txBody>
          <a:bodyPr wrap="square" rtlCol="0">
            <a:spAutoFit/>
          </a:bodyPr>
          <a:lstStyle/>
          <a:p>
            <a:r>
              <a:rPr lang="en-US" sz="2800" dirty="0"/>
              <a:t>Use other data point in the column to “guess” the “</a:t>
            </a:r>
            <a:r>
              <a:rPr lang="en-US" sz="2800" dirty="0">
                <a:solidFill>
                  <a:srgbClr val="C00000"/>
                </a:solidFill>
              </a:rPr>
              <a:t>missing part</a:t>
            </a:r>
            <a:r>
              <a:rPr lang="en-US" sz="2800" dirty="0"/>
              <a:t>”.</a:t>
            </a:r>
          </a:p>
        </p:txBody>
      </p:sp>
      <p:grpSp>
        <p:nvGrpSpPr>
          <p:cNvPr id="15" name="Group 14">
            <a:extLst>
              <a:ext uri="{FF2B5EF4-FFF2-40B4-BE49-F238E27FC236}">
                <a16:creationId xmlns:a16="http://schemas.microsoft.com/office/drawing/2014/main" id="{3BD53958-7652-3086-D640-B23589F3CADA}"/>
              </a:ext>
            </a:extLst>
          </p:cNvPr>
          <p:cNvGrpSpPr/>
          <p:nvPr/>
        </p:nvGrpSpPr>
        <p:grpSpPr>
          <a:xfrm>
            <a:off x="8375483" y="2195876"/>
            <a:ext cx="204840" cy="449280"/>
            <a:chOff x="8375483" y="2195876"/>
            <a:chExt cx="204840" cy="44928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DC892E-E569-D5EF-7F85-E3D011282F9B}"/>
                    </a:ext>
                  </a:extLst>
                </p14:cNvPr>
                <p14:cNvContentPartPr/>
                <p14:nvPr/>
              </p14:nvContentPartPr>
              <p14:xfrm>
                <a:off x="8389883" y="2195876"/>
                <a:ext cx="117000" cy="449280"/>
              </p14:xfrm>
            </p:contentPart>
          </mc:Choice>
          <mc:Fallback>
            <p:pic>
              <p:nvPicPr>
                <p:cNvPr id="3" name="Ink 2">
                  <a:extLst>
                    <a:ext uri="{FF2B5EF4-FFF2-40B4-BE49-F238E27FC236}">
                      <a16:creationId xmlns:a16="http://schemas.microsoft.com/office/drawing/2014/main" id="{39DC892E-E569-D5EF-7F85-E3D011282F9B}"/>
                    </a:ext>
                  </a:extLst>
                </p:cNvPr>
                <p:cNvPicPr/>
                <p:nvPr/>
              </p:nvPicPr>
              <p:blipFill>
                <a:blip r:embed="rId4"/>
                <a:stretch>
                  <a:fillRect/>
                </a:stretch>
              </p:blipFill>
              <p:spPr>
                <a:xfrm>
                  <a:off x="8371883" y="2177876"/>
                  <a:ext cx="15264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C8FAEE7-2F7F-1E99-C2BF-25A0ADF9FC0D}"/>
                    </a:ext>
                  </a:extLst>
                </p14:cNvPr>
                <p14:cNvContentPartPr/>
                <p14:nvPr/>
              </p14:nvContentPartPr>
              <p14:xfrm>
                <a:off x="8375483" y="2413316"/>
                <a:ext cx="204840" cy="30960"/>
              </p14:xfrm>
            </p:contentPart>
          </mc:Choice>
          <mc:Fallback>
            <p:pic>
              <p:nvPicPr>
                <p:cNvPr id="9" name="Ink 8">
                  <a:extLst>
                    <a:ext uri="{FF2B5EF4-FFF2-40B4-BE49-F238E27FC236}">
                      <a16:creationId xmlns:a16="http://schemas.microsoft.com/office/drawing/2014/main" id="{4C8FAEE7-2F7F-1E99-C2BF-25A0ADF9FC0D}"/>
                    </a:ext>
                  </a:extLst>
                </p:cNvPr>
                <p:cNvPicPr/>
                <p:nvPr/>
              </p:nvPicPr>
              <p:blipFill>
                <a:blip r:embed="rId6"/>
                <a:stretch>
                  <a:fillRect/>
                </a:stretch>
              </p:blipFill>
              <p:spPr>
                <a:xfrm>
                  <a:off x="8357843" y="2395676"/>
                  <a:ext cx="240480" cy="66600"/>
                </a:xfrm>
                <a:prstGeom prst="rect">
                  <a:avLst/>
                </a:prstGeom>
              </p:spPr>
            </p:pic>
          </mc:Fallback>
        </mc:AlternateContent>
      </p:grpSp>
      <p:grpSp>
        <p:nvGrpSpPr>
          <p:cNvPr id="14" name="Group 13">
            <a:extLst>
              <a:ext uri="{FF2B5EF4-FFF2-40B4-BE49-F238E27FC236}">
                <a16:creationId xmlns:a16="http://schemas.microsoft.com/office/drawing/2014/main" id="{BF8AAE9C-EE99-C014-CC63-ABDE6808A97C}"/>
              </a:ext>
            </a:extLst>
          </p:cNvPr>
          <p:cNvGrpSpPr/>
          <p:nvPr/>
        </p:nvGrpSpPr>
        <p:grpSpPr>
          <a:xfrm>
            <a:off x="8741963" y="2362916"/>
            <a:ext cx="32400" cy="87840"/>
            <a:chOff x="8741963" y="2362916"/>
            <a:chExt cx="32400" cy="8784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6C8DDAD8-7721-3AC9-C6F8-3C33F32F3C20}"/>
                    </a:ext>
                  </a:extLst>
                </p14:cNvPr>
                <p14:cNvContentPartPr/>
                <p14:nvPr/>
              </p14:nvContentPartPr>
              <p14:xfrm>
                <a:off x="8741963" y="2362916"/>
                <a:ext cx="14760" cy="11880"/>
              </p14:xfrm>
            </p:contentPart>
          </mc:Choice>
          <mc:Fallback>
            <p:pic>
              <p:nvPicPr>
                <p:cNvPr id="12" name="Ink 11">
                  <a:extLst>
                    <a:ext uri="{FF2B5EF4-FFF2-40B4-BE49-F238E27FC236}">
                      <a16:creationId xmlns:a16="http://schemas.microsoft.com/office/drawing/2014/main" id="{6C8DDAD8-7721-3AC9-C6F8-3C33F32F3C20}"/>
                    </a:ext>
                  </a:extLst>
                </p:cNvPr>
                <p:cNvPicPr/>
                <p:nvPr/>
              </p:nvPicPr>
              <p:blipFill>
                <a:blip r:embed="rId8"/>
                <a:stretch>
                  <a:fillRect/>
                </a:stretch>
              </p:blipFill>
              <p:spPr>
                <a:xfrm>
                  <a:off x="8724323" y="2345276"/>
                  <a:ext cx="504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E8C33258-9ED1-3599-FDFF-E4A878745D0A}"/>
                    </a:ext>
                  </a:extLst>
                </p14:cNvPr>
                <p14:cNvContentPartPr/>
                <p14:nvPr/>
              </p14:nvContentPartPr>
              <p14:xfrm>
                <a:off x="8774003" y="2450396"/>
                <a:ext cx="360" cy="360"/>
              </p14:xfrm>
            </p:contentPart>
          </mc:Choice>
          <mc:Fallback>
            <p:pic>
              <p:nvPicPr>
                <p:cNvPr id="13" name="Ink 12">
                  <a:extLst>
                    <a:ext uri="{FF2B5EF4-FFF2-40B4-BE49-F238E27FC236}">
                      <a16:creationId xmlns:a16="http://schemas.microsoft.com/office/drawing/2014/main" id="{E8C33258-9ED1-3599-FDFF-E4A878745D0A}"/>
                    </a:ext>
                  </a:extLst>
                </p:cNvPr>
                <p:cNvPicPr/>
                <p:nvPr/>
              </p:nvPicPr>
              <p:blipFill>
                <a:blip r:embed="rId10"/>
                <a:stretch>
                  <a:fillRect/>
                </a:stretch>
              </p:blipFill>
              <p:spPr>
                <a:xfrm>
                  <a:off x="8756363" y="2432396"/>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002F0F83-C969-E7BD-675F-66C23B26A04F}"/>
                  </a:ext>
                </a:extLst>
              </p14:cNvPr>
              <p14:cNvContentPartPr/>
              <p14:nvPr/>
            </p14:nvContentPartPr>
            <p14:xfrm>
              <a:off x="5829203" y="2775116"/>
              <a:ext cx="109800" cy="56520"/>
            </p14:xfrm>
          </p:contentPart>
        </mc:Choice>
        <mc:Fallback>
          <p:pic>
            <p:nvPicPr>
              <p:cNvPr id="16" name="Ink 15">
                <a:extLst>
                  <a:ext uri="{FF2B5EF4-FFF2-40B4-BE49-F238E27FC236}">
                    <a16:creationId xmlns:a16="http://schemas.microsoft.com/office/drawing/2014/main" id="{002F0F83-C969-E7BD-675F-66C23B26A04F}"/>
                  </a:ext>
                </a:extLst>
              </p:cNvPr>
              <p:cNvPicPr/>
              <p:nvPr/>
            </p:nvPicPr>
            <p:blipFill>
              <a:blip r:embed="rId12"/>
              <a:stretch>
                <a:fillRect/>
              </a:stretch>
            </p:blipFill>
            <p:spPr>
              <a:xfrm>
                <a:off x="5811563" y="2757476"/>
                <a:ext cx="1454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A5E43BA8-406D-5BED-32D2-23C141E0D498}"/>
                  </a:ext>
                </a:extLst>
              </p14:cNvPr>
              <p14:cNvContentPartPr/>
              <p14:nvPr/>
            </p14:nvContentPartPr>
            <p14:xfrm>
              <a:off x="5800763" y="3495476"/>
              <a:ext cx="140400" cy="100800"/>
            </p14:xfrm>
          </p:contentPart>
        </mc:Choice>
        <mc:Fallback>
          <p:pic>
            <p:nvPicPr>
              <p:cNvPr id="17" name="Ink 16">
                <a:extLst>
                  <a:ext uri="{FF2B5EF4-FFF2-40B4-BE49-F238E27FC236}">
                    <a16:creationId xmlns:a16="http://schemas.microsoft.com/office/drawing/2014/main" id="{A5E43BA8-406D-5BED-32D2-23C141E0D498}"/>
                  </a:ext>
                </a:extLst>
              </p:cNvPr>
              <p:cNvPicPr/>
              <p:nvPr/>
            </p:nvPicPr>
            <p:blipFill>
              <a:blip r:embed="rId14"/>
              <a:stretch>
                <a:fillRect/>
              </a:stretch>
            </p:blipFill>
            <p:spPr>
              <a:xfrm>
                <a:off x="5782763" y="3477476"/>
                <a:ext cx="1760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51F2B200-989B-A204-A697-5CB15923028D}"/>
                  </a:ext>
                </a:extLst>
              </p14:cNvPr>
              <p14:cNvContentPartPr/>
              <p14:nvPr/>
            </p14:nvContentPartPr>
            <p14:xfrm>
              <a:off x="5798963" y="3782036"/>
              <a:ext cx="120240" cy="146880"/>
            </p14:xfrm>
          </p:contentPart>
        </mc:Choice>
        <mc:Fallback>
          <p:pic>
            <p:nvPicPr>
              <p:cNvPr id="18" name="Ink 17">
                <a:extLst>
                  <a:ext uri="{FF2B5EF4-FFF2-40B4-BE49-F238E27FC236}">
                    <a16:creationId xmlns:a16="http://schemas.microsoft.com/office/drawing/2014/main" id="{51F2B200-989B-A204-A697-5CB15923028D}"/>
                  </a:ext>
                </a:extLst>
              </p:cNvPr>
              <p:cNvPicPr/>
              <p:nvPr/>
            </p:nvPicPr>
            <p:blipFill>
              <a:blip r:embed="rId16"/>
              <a:stretch>
                <a:fillRect/>
              </a:stretch>
            </p:blipFill>
            <p:spPr>
              <a:xfrm>
                <a:off x="5780963" y="3764036"/>
                <a:ext cx="1558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035BCA22-CA8A-D01D-A3DC-303966CED83D}"/>
                  </a:ext>
                </a:extLst>
              </p14:cNvPr>
              <p14:cNvContentPartPr/>
              <p14:nvPr/>
            </p14:nvContentPartPr>
            <p14:xfrm>
              <a:off x="5776283" y="4066076"/>
              <a:ext cx="96120" cy="83520"/>
            </p14:xfrm>
          </p:contentPart>
        </mc:Choice>
        <mc:Fallback>
          <p:pic>
            <p:nvPicPr>
              <p:cNvPr id="19" name="Ink 18">
                <a:extLst>
                  <a:ext uri="{FF2B5EF4-FFF2-40B4-BE49-F238E27FC236}">
                    <a16:creationId xmlns:a16="http://schemas.microsoft.com/office/drawing/2014/main" id="{035BCA22-CA8A-D01D-A3DC-303966CED83D}"/>
                  </a:ext>
                </a:extLst>
              </p:cNvPr>
              <p:cNvPicPr/>
              <p:nvPr/>
            </p:nvPicPr>
            <p:blipFill>
              <a:blip r:embed="rId18"/>
              <a:stretch>
                <a:fillRect/>
              </a:stretch>
            </p:blipFill>
            <p:spPr>
              <a:xfrm>
                <a:off x="5758283" y="4048076"/>
                <a:ext cx="131760" cy="119160"/>
              </a:xfrm>
              <a:prstGeom prst="rect">
                <a:avLst/>
              </a:prstGeom>
            </p:spPr>
          </p:pic>
        </mc:Fallback>
      </mc:AlternateContent>
      <p:grpSp>
        <p:nvGrpSpPr>
          <p:cNvPr id="22" name="Group 21">
            <a:extLst>
              <a:ext uri="{FF2B5EF4-FFF2-40B4-BE49-F238E27FC236}">
                <a16:creationId xmlns:a16="http://schemas.microsoft.com/office/drawing/2014/main" id="{B0F597CA-3F29-0C36-17A7-5F89CBAF12B2}"/>
              </a:ext>
            </a:extLst>
          </p:cNvPr>
          <p:cNvGrpSpPr/>
          <p:nvPr/>
        </p:nvGrpSpPr>
        <p:grpSpPr>
          <a:xfrm>
            <a:off x="9111683" y="2302076"/>
            <a:ext cx="198360" cy="175320"/>
            <a:chOff x="9111683" y="2302076"/>
            <a:chExt cx="198360" cy="175320"/>
          </a:xfrm>
        </p:grpSpPr>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F65B4938-DEEC-45D4-B505-049FFD4E713C}"/>
                    </a:ext>
                  </a:extLst>
                </p14:cNvPr>
                <p14:cNvContentPartPr/>
                <p14:nvPr/>
              </p14:nvContentPartPr>
              <p14:xfrm>
                <a:off x="9111683" y="2307116"/>
                <a:ext cx="198360" cy="95040"/>
              </p14:xfrm>
            </p:contentPart>
          </mc:Choice>
          <mc:Fallback>
            <p:pic>
              <p:nvPicPr>
                <p:cNvPr id="20" name="Ink 19">
                  <a:extLst>
                    <a:ext uri="{FF2B5EF4-FFF2-40B4-BE49-F238E27FC236}">
                      <a16:creationId xmlns:a16="http://schemas.microsoft.com/office/drawing/2014/main" id="{F65B4938-DEEC-45D4-B505-049FFD4E713C}"/>
                    </a:ext>
                  </a:extLst>
                </p:cNvPr>
                <p:cNvPicPr/>
                <p:nvPr/>
              </p:nvPicPr>
              <p:blipFill>
                <a:blip r:embed="rId20"/>
                <a:stretch>
                  <a:fillRect/>
                </a:stretch>
              </p:blipFill>
              <p:spPr>
                <a:xfrm>
                  <a:off x="9094043" y="2289116"/>
                  <a:ext cx="2340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38A32DF5-AAC7-A32D-918E-E40828DC8CF3}"/>
                    </a:ext>
                  </a:extLst>
                </p14:cNvPr>
                <p14:cNvContentPartPr/>
                <p14:nvPr/>
              </p14:nvContentPartPr>
              <p14:xfrm>
                <a:off x="9218243" y="2302076"/>
                <a:ext cx="9360" cy="175320"/>
              </p14:xfrm>
            </p:contentPart>
          </mc:Choice>
          <mc:Fallback>
            <p:pic>
              <p:nvPicPr>
                <p:cNvPr id="21" name="Ink 20">
                  <a:extLst>
                    <a:ext uri="{FF2B5EF4-FFF2-40B4-BE49-F238E27FC236}">
                      <a16:creationId xmlns:a16="http://schemas.microsoft.com/office/drawing/2014/main" id="{38A32DF5-AAC7-A32D-918E-E40828DC8CF3}"/>
                    </a:ext>
                  </a:extLst>
                </p:cNvPr>
                <p:cNvPicPr/>
                <p:nvPr/>
              </p:nvPicPr>
              <p:blipFill>
                <a:blip r:embed="rId22"/>
                <a:stretch>
                  <a:fillRect/>
                </a:stretch>
              </p:blipFill>
              <p:spPr>
                <a:xfrm>
                  <a:off x="9200243" y="2284076"/>
                  <a:ext cx="45000" cy="21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A9EFC916-5170-A675-C067-5A8F7E9401D2}"/>
                  </a:ext>
                </a:extLst>
              </p14:cNvPr>
              <p14:cNvContentPartPr/>
              <p14:nvPr/>
            </p14:nvContentPartPr>
            <p14:xfrm>
              <a:off x="8403203" y="2786276"/>
              <a:ext cx="157680" cy="315720"/>
            </p14:xfrm>
          </p:contentPart>
        </mc:Choice>
        <mc:Fallback>
          <p:pic>
            <p:nvPicPr>
              <p:cNvPr id="23" name="Ink 22">
                <a:extLst>
                  <a:ext uri="{FF2B5EF4-FFF2-40B4-BE49-F238E27FC236}">
                    <a16:creationId xmlns:a16="http://schemas.microsoft.com/office/drawing/2014/main" id="{A9EFC916-5170-A675-C067-5A8F7E9401D2}"/>
                  </a:ext>
                </a:extLst>
              </p:cNvPr>
              <p:cNvPicPr/>
              <p:nvPr/>
            </p:nvPicPr>
            <p:blipFill>
              <a:blip r:embed="rId24"/>
              <a:stretch>
                <a:fillRect/>
              </a:stretch>
            </p:blipFill>
            <p:spPr>
              <a:xfrm>
                <a:off x="8385563" y="2768276"/>
                <a:ext cx="193320" cy="351360"/>
              </a:xfrm>
              <a:prstGeom prst="rect">
                <a:avLst/>
              </a:prstGeom>
            </p:spPr>
          </p:pic>
        </mc:Fallback>
      </mc:AlternateContent>
      <p:grpSp>
        <p:nvGrpSpPr>
          <p:cNvPr id="26" name="Group 25">
            <a:extLst>
              <a:ext uri="{FF2B5EF4-FFF2-40B4-BE49-F238E27FC236}">
                <a16:creationId xmlns:a16="http://schemas.microsoft.com/office/drawing/2014/main" id="{8BA92E9F-F22A-762A-8FFD-2600A24CC31B}"/>
              </a:ext>
            </a:extLst>
          </p:cNvPr>
          <p:cNvGrpSpPr/>
          <p:nvPr/>
        </p:nvGrpSpPr>
        <p:grpSpPr>
          <a:xfrm>
            <a:off x="8746643" y="2896076"/>
            <a:ext cx="19080" cy="45720"/>
            <a:chOff x="8746643" y="2896076"/>
            <a:chExt cx="19080" cy="45720"/>
          </a:xfrm>
        </p:grpSpPr>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A02ED079-B64E-82A8-D2B3-F27D5A080FBC}"/>
                    </a:ext>
                  </a:extLst>
                </p14:cNvPr>
                <p14:cNvContentPartPr/>
                <p14:nvPr/>
              </p14:nvContentPartPr>
              <p14:xfrm>
                <a:off x="8765363" y="2896076"/>
                <a:ext cx="360" cy="360"/>
              </p14:xfrm>
            </p:contentPart>
          </mc:Choice>
          <mc:Fallback>
            <p:pic>
              <p:nvPicPr>
                <p:cNvPr id="24" name="Ink 23">
                  <a:extLst>
                    <a:ext uri="{FF2B5EF4-FFF2-40B4-BE49-F238E27FC236}">
                      <a16:creationId xmlns:a16="http://schemas.microsoft.com/office/drawing/2014/main" id="{A02ED079-B64E-82A8-D2B3-F27D5A080FBC}"/>
                    </a:ext>
                  </a:extLst>
                </p:cNvPr>
                <p:cNvPicPr/>
                <p:nvPr/>
              </p:nvPicPr>
              <p:blipFill>
                <a:blip r:embed="rId10"/>
                <a:stretch>
                  <a:fillRect/>
                </a:stretch>
              </p:blipFill>
              <p:spPr>
                <a:xfrm>
                  <a:off x="8747723" y="287843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5F7F6081-1052-5BE0-226C-39FB94A7AE41}"/>
                    </a:ext>
                  </a:extLst>
                </p14:cNvPr>
                <p14:cNvContentPartPr/>
                <p14:nvPr/>
              </p14:nvContentPartPr>
              <p14:xfrm>
                <a:off x="8746643" y="2941436"/>
                <a:ext cx="360" cy="360"/>
              </p14:xfrm>
            </p:contentPart>
          </mc:Choice>
          <mc:Fallback>
            <p:pic>
              <p:nvPicPr>
                <p:cNvPr id="25" name="Ink 24">
                  <a:extLst>
                    <a:ext uri="{FF2B5EF4-FFF2-40B4-BE49-F238E27FC236}">
                      <a16:creationId xmlns:a16="http://schemas.microsoft.com/office/drawing/2014/main" id="{5F7F6081-1052-5BE0-226C-39FB94A7AE41}"/>
                    </a:ext>
                  </a:extLst>
                </p:cNvPr>
                <p:cNvPicPr/>
                <p:nvPr/>
              </p:nvPicPr>
              <p:blipFill>
                <a:blip r:embed="rId10"/>
                <a:stretch>
                  <a:fillRect/>
                </a:stretch>
              </p:blipFill>
              <p:spPr>
                <a:xfrm>
                  <a:off x="8728643" y="2923796"/>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093BA97D-7744-DAE3-0A6F-13C4ED0EFEEA}"/>
                  </a:ext>
                </a:extLst>
              </p14:cNvPr>
              <p14:cNvContentPartPr/>
              <p14:nvPr/>
            </p14:nvContentPartPr>
            <p14:xfrm>
              <a:off x="8383763" y="3230156"/>
              <a:ext cx="154800" cy="111960"/>
            </p14:xfrm>
          </p:contentPart>
        </mc:Choice>
        <mc:Fallback>
          <p:pic>
            <p:nvPicPr>
              <p:cNvPr id="27" name="Ink 26">
                <a:extLst>
                  <a:ext uri="{FF2B5EF4-FFF2-40B4-BE49-F238E27FC236}">
                    <a16:creationId xmlns:a16="http://schemas.microsoft.com/office/drawing/2014/main" id="{093BA97D-7744-DAE3-0A6F-13C4ED0EFEEA}"/>
                  </a:ext>
                </a:extLst>
              </p:cNvPr>
              <p:cNvPicPr/>
              <p:nvPr/>
            </p:nvPicPr>
            <p:blipFill>
              <a:blip r:embed="rId28"/>
              <a:stretch>
                <a:fillRect/>
              </a:stretch>
            </p:blipFill>
            <p:spPr>
              <a:xfrm>
                <a:off x="8366123" y="3212156"/>
                <a:ext cx="190440" cy="147600"/>
              </a:xfrm>
              <a:prstGeom prst="rect">
                <a:avLst/>
              </a:prstGeom>
            </p:spPr>
          </p:pic>
        </mc:Fallback>
      </mc:AlternateContent>
      <p:grpSp>
        <p:nvGrpSpPr>
          <p:cNvPr id="30" name="Group 29">
            <a:extLst>
              <a:ext uri="{FF2B5EF4-FFF2-40B4-BE49-F238E27FC236}">
                <a16:creationId xmlns:a16="http://schemas.microsoft.com/office/drawing/2014/main" id="{2A32EA5B-7A6E-AD0C-4449-F766660CF9ED}"/>
              </a:ext>
            </a:extLst>
          </p:cNvPr>
          <p:cNvGrpSpPr/>
          <p:nvPr/>
        </p:nvGrpSpPr>
        <p:grpSpPr>
          <a:xfrm>
            <a:off x="8758883" y="3267956"/>
            <a:ext cx="10800" cy="84240"/>
            <a:chOff x="8758883" y="3267956"/>
            <a:chExt cx="10800" cy="84240"/>
          </a:xfrm>
        </p:grpSpPr>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29B8BC83-B96D-E331-FDC7-9B92BF9B85C6}"/>
                    </a:ext>
                  </a:extLst>
                </p14:cNvPr>
                <p14:cNvContentPartPr/>
                <p14:nvPr/>
              </p14:nvContentPartPr>
              <p14:xfrm>
                <a:off x="8768963" y="3267956"/>
                <a:ext cx="720" cy="14400"/>
              </p14:xfrm>
            </p:contentPart>
          </mc:Choice>
          <mc:Fallback>
            <p:pic>
              <p:nvPicPr>
                <p:cNvPr id="28" name="Ink 27">
                  <a:extLst>
                    <a:ext uri="{FF2B5EF4-FFF2-40B4-BE49-F238E27FC236}">
                      <a16:creationId xmlns:a16="http://schemas.microsoft.com/office/drawing/2014/main" id="{29B8BC83-B96D-E331-FDC7-9B92BF9B85C6}"/>
                    </a:ext>
                  </a:extLst>
                </p:cNvPr>
                <p:cNvPicPr/>
                <p:nvPr/>
              </p:nvPicPr>
              <p:blipFill>
                <a:blip r:embed="rId30"/>
                <a:stretch>
                  <a:fillRect/>
                </a:stretch>
              </p:blipFill>
              <p:spPr>
                <a:xfrm>
                  <a:off x="8751323" y="3250316"/>
                  <a:ext cx="363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D2B21CA2-833A-C77E-B5C9-C149599E3E75}"/>
                    </a:ext>
                  </a:extLst>
                </p14:cNvPr>
                <p14:cNvContentPartPr/>
                <p14:nvPr/>
              </p14:nvContentPartPr>
              <p14:xfrm>
                <a:off x="8758883" y="3351836"/>
                <a:ext cx="360" cy="360"/>
              </p14:xfrm>
            </p:contentPart>
          </mc:Choice>
          <mc:Fallback>
            <p:pic>
              <p:nvPicPr>
                <p:cNvPr id="29" name="Ink 28">
                  <a:extLst>
                    <a:ext uri="{FF2B5EF4-FFF2-40B4-BE49-F238E27FC236}">
                      <a16:creationId xmlns:a16="http://schemas.microsoft.com/office/drawing/2014/main" id="{D2B21CA2-833A-C77E-B5C9-C149599E3E75}"/>
                    </a:ext>
                  </a:extLst>
                </p:cNvPr>
                <p:cNvPicPr/>
                <p:nvPr/>
              </p:nvPicPr>
              <p:blipFill>
                <a:blip r:embed="rId10"/>
                <a:stretch>
                  <a:fillRect/>
                </a:stretch>
              </p:blipFill>
              <p:spPr>
                <a:xfrm>
                  <a:off x="8740883" y="3334196"/>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4D749E26-C8B9-D7B4-25DE-03CC1F4CA01D}"/>
                  </a:ext>
                </a:extLst>
              </p14:cNvPr>
              <p14:cNvContentPartPr/>
              <p14:nvPr/>
            </p14:nvContentPartPr>
            <p14:xfrm>
              <a:off x="9194843" y="2693036"/>
              <a:ext cx="148680" cy="313200"/>
            </p14:xfrm>
          </p:contentPart>
        </mc:Choice>
        <mc:Fallback>
          <p:pic>
            <p:nvPicPr>
              <p:cNvPr id="31" name="Ink 30">
                <a:extLst>
                  <a:ext uri="{FF2B5EF4-FFF2-40B4-BE49-F238E27FC236}">
                    <a16:creationId xmlns:a16="http://schemas.microsoft.com/office/drawing/2014/main" id="{4D749E26-C8B9-D7B4-25DE-03CC1F4CA01D}"/>
                  </a:ext>
                </a:extLst>
              </p:cNvPr>
              <p:cNvPicPr/>
              <p:nvPr/>
            </p:nvPicPr>
            <p:blipFill>
              <a:blip r:embed="rId33"/>
              <a:stretch>
                <a:fillRect/>
              </a:stretch>
            </p:blipFill>
            <p:spPr>
              <a:xfrm>
                <a:off x="9177203" y="2675396"/>
                <a:ext cx="184320" cy="348840"/>
              </a:xfrm>
              <a:prstGeom prst="rect">
                <a:avLst/>
              </a:prstGeom>
            </p:spPr>
          </p:pic>
        </mc:Fallback>
      </mc:AlternateContent>
      <p:grpSp>
        <p:nvGrpSpPr>
          <p:cNvPr id="34" name="Group 33">
            <a:extLst>
              <a:ext uri="{FF2B5EF4-FFF2-40B4-BE49-F238E27FC236}">
                <a16:creationId xmlns:a16="http://schemas.microsoft.com/office/drawing/2014/main" id="{A0E727A9-1420-F182-2326-6CA7488FB1DD}"/>
              </a:ext>
            </a:extLst>
          </p:cNvPr>
          <p:cNvGrpSpPr/>
          <p:nvPr/>
        </p:nvGrpSpPr>
        <p:grpSpPr>
          <a:xfrm>
            <a:off x="9188363" y="3191636"/>
            <a:ext cx="232920" cy="195840"/>
            <a:chOff x="9188363" y="3191636"/>
            <a:chExt cx="232920" cy="195840"/>
          </a:xfrm>
        </p:grpSpPr>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D0A252E4-2CC8-C6C4-6603-BC739B40B17A}"/>
                    </a:ext>
                  </a:extLst>
                </p14:cNvPr>
                <p14:cNvContentPartPr/>
                <p14:nvPr/>
              </p14:nvContentPartPr>
              <p14:xfrm>
                <a:off x="9188363" y="3191636"/>
                <a:ext cx="232920" cy="95400"/>
              </p14:xfrm>
            </p:contentPart>
          </mc:Choice>
          <mc:Fallback>
            <p:pic>
              <p:nvPicPr>
                <p:cNvPr id="32" name="Ink 31">
                  <a:extLst>
                    <a:ext uri="{FF2B5EF4-FFF2-40B4-BE49-F238E27FC236}">
                      <a16:creationId xmlns:a16="http://schemas.microsoft.com/office/drawing/2014/main" id="{D0A252E4-2CC8-C6C4-6603-BC739B40B17A}"/>
                    </a:ext>
                  </a:extLst>
                </p:cNvPr>
                <p:cNvPicPr/>
                <p:nvPr/>
              </p:nvPicPr>
              <p:blipFill>
                <a:blip r:embed="rId35"/>
                <a:stretch>
                  <a:fillRect/>
                </a:stretch>
              </p:blipFill>
              <p:spPr>
                <a:xfrm>
                  <a:off x="9170723" y="3173636"/>
                  <a:ext cx="2685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C605D62A-4956-8D5C-8B85-617AAAAAAAE2}"/>
                    </a:ext>
                  </a:extLst>
                </p14:cNvPr>
                <p14:cNvContentPartPr/>
                <p14:nvPr/>
              </p14:nvContentPartPr>
              <p14:xfrm>
                <a:off x="9323003" y="3215756"/>
                <a:ext cx="10080" cy="171720"/>
              </p14:xfrm>
            </p:contentPart>
          </mc:Choice>
          <mc:Fallback>
            <p:pic>
              <p:nvPicPr>
                <p:cNvPr id="33" name="Ink 32">
                  <a:extLst>
                    <a:ext uri="{FF2B5EF4-FFF2-40B4-BE49-F238E27FC236}">
                      <a16:creationId xmlns:a16="http://schemas.microsoft.com/office/drawing/2014/main" id="{C605D62A-4956-8D5C-8B85-617AAAAAAAE2}"/>
                    </a:ext>
                  </a:extLst>
                </p:cNvPr>
                <p:cNvPicPr/>
                <p:nvPr/>
              </p:nvPicPr>
              <p:blipFill>
                <a:blip r:embed="rId37"/>
                <a:stretch>
                  <a:fillRect/>
                </a:stretch>
              </p:blipFill>
              <p:spPr>
                <a:xfrm>
                  <a:off x="9305003" y="3197756"/>
                  <a:ext cx="45720" cy="207360"/>
                </a:xfrm>
                <a:prstGeom prst="rect">
                  <a:avLst/>
                </a:prstGeom>
              </p:spPr>
            </p:pic>
          </mc:Fallback>
        </mc:AlternateContent>
      </p:grpSp>
      <p:grpSp>
        <p:nvGrpSpPr>
          <p:cNvPr id="37" name="Group 36">
            <a:extLst>
              <a:ext uri="{FF2B5EF4-FFF2-40B4-BE49-F238E27FC236}">
                <a16:creationId xmlns:a16="http://schemas.microsoft.com/office/drawing/2014/main" id="{ECC068A6-EA9E-E0D9-FFEB-B083A8ACFE12}"/>
              </a:ext>
            </a:extLst>
          </p:cNvPr>
          <p:cNvGrpSpPr/>
          <p:nvPr/>
        </p:nvGrpSpPr>
        <p:grpSpPr>
          <a:xfrm>
            <a:off x="9410123" y="2634356"/>
            <a:ext cx="671760" cy="154800"/>
            <a:chOff x="9410123" y="2634356"/>
            <a:chExt cx="671760" cy="154800"/>
          </a:xfrm>
        </p:grpSpPr>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FEB05634-8189-233F-1761-32ABFF13D928}"/>
                    </a:ext>
                  </a:extLst>
                </p14:cNvPr>
                <p14:cNvContentPartPr/>
                <p14:nvPr/>
              </p14:nvContentPartPr>
              <p14:xfrm>
                <a:off x="9471683" y="2693396"/>
                <a:ext cx="610200" cy="26640"/>
              </p14:xfrm>
            </p:contentPart>
          </mc:Choice>
          <mc:Fallback>
            <p:pic>
              <p:nvPicPr>
                <p:cNvPr id="35" name="Ink 34">
                  <a:extLst>
                    <a:ext uri="{FF2B5EF4-FFF2-40B4-BE49-F238E27FC236}">
                      <a16:creationId xmlns:a16="http://schemas.microsoft.com/office/drawing/2014/main" id="{FEB05634-8189-233F-1761-32ABFF13D928}"/>
                    </a:ext>
                  </a:extLst>
                </p:cNvPr>
                <p:cNvPicPr/>
                <p:nvPr/>
              </p:nvPicPr>
              <p:blipFill>
                <a:blip r:embed="rId39"/>
                <a:stretch>
                  <a:fillRect/>
                </a:stretch>
              </p:blipFill>
              <p:spPr>
                <a:xfrm>
                  <a:off x="9454043" y="2675756"/>
                  <a:ext cx="645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61B1A9C0-3379-D5C5-A102-391530FF03A2}"/>
                    </a:ext>
                  </a:extLst>
                </p14:cNvPr>
                <p14:cNvContentPartPr/>
                <p14:nvPr/>
              </p14:nvContentPartPr>
              <p14:xfrm>
                <a:off x="9410123" y="2634356"/>
                <a:ext cx="201240" cy="154800"/>
              </p14:xfrm>
            </p:contentPart>
          </mc:Choice>
          <mc:Fallback>
            <p:pic>
              <p:nvPicPr>
                <p:cNvPr id="36" name="Ink 35">
                  <a:extLst>
                    <a:ext uri="{FF2B5EF4-FFF2-40B4-BE49-F238E27FC236}">
                      <a16:creationId xmlns:a16="http://schemas.microsoft.com/office/drawing/2014/main" id="{61B1A9C0-3379-D5C5-A102-391530FF03A2}"/>
                    </a:ext>
                  </a:extLst>
                </p:cNvPr>
                <p:cNvPicPr/>
                <p:nvPr/>
              </p:nvPicPr>
              <p:blipFill>
                <a:blip r:embed="rId41"/>
                <a:stretch>
                  <a:fillRect/>
                </a:stretch>
              </p:blipFill>
              <p:spPr>
                <a:xfrm>
                  <a:off x="9392483" y="2616356"/>
                  <a:ext cx="236880" cy="190440"/>
                </a:xfrm>
                <a:prstGeom prst="rect">
                  <a:avLst/>
                </a:prstGeom>
              </p:spPr>
            </p:pic>
          </mc:Fallback>
        </mc:AlternateContent>
      </p:grpSp>
      <p:grpSp>
        <p:nvGrpSpPr>
          <p:cNvPr id="45" name="Group 44">
            <a:extLst>
              <a:ext uri="{FF2B5EF4-FFF2-40B4-BE49-F238E27FC236}">
                <a16:creationId xmlns:a16="http://schemas.microsoft.com/office/drawing/2014/main" id="{A17D7613-9FA8-5E9C-28EE-5A8CFB85AB61}"/>
              </a:ext>
            </a:extLst>
          </p:cNvPr>
          <p:cNvGrpSpPr/>
          <p:nvPr/>
        </p:nvGrpSpPr>
        <p:grpSpPr>
          <a:xfrm>
            <a:off x="5244923" y="6290516"/>
            <a:ext cx="599760" cy="244440"/>
            <a:chOff x="5244923" y="6290516"/>
            <a:chExt cx="599760" cy="244440"/>
          </a:xfrm>
        </p:grpSpPr>
        <mc:AlternateContent xmlns:mc="http://schemas.openxmlformats.org/markup-compatibility/2006">
          <mc:Choice xmlns:p14="http://schemas.microsoft.com/office/powerpoint/2010/main" Requires="p14">
            <p:contentPart p14:bwMode="auto" r:id="rId42">
              <p14:nvContentPartPr>
                <p14:cNvPr id="38" name="Ink 37">
                  <a:extLst>
                    <a:ext uri="{FF2B5EF4-FFF2-40B4-BE49-F238E27FC236}">
                      <a16:creationId xmlns:a16="http://schemas.microsoft.com/office/drawing/2014/main" id="{B5017585-26B3-1FD6-29D2-8582DFCE2656}"/>
                    </a:ext>
                  </a:extLst>
                </p14:cNvPr>
                <p14:cNvContentPartPr/>
                <p14:nvPr/>
              </p14:nvContentPartPr>
              <p14:xfrm>
                <a:off x="5244923" y="6349916"/>
                <a:ext cx="136080" cy="137160"/>
              </p14:xfrm>
            </p:contentPart>
          </mc:Choice>
          <mc:Fallback>
            <p:pic>
              <p:nvPicPr>
                <p:cNvPr id="38" name="Ink 37">
                  <a:extLst>
                    <a:ext uri="{FF2B5EF4-FFF2-40B4-BE49-F238E27FC236}">
                      <a16:creationId xmlns:a16="http://schemas.microsoft.com/office/drawing/2014/main" id="{B5017585-26B3-1FD6-29D2-8582DFCE2656}"/>
                    </a:ext>
                  </a:extLst>
                </p:cNvPr>
                <p:cNvPicPr/>
                <p:nvPr/>
              </p:nvPicPr>
              <p:blipFill>
                <a:blip r:embed="rId43"/>
                <a:stretch>
                  <a:fillRect/>
                </a:stretch>
              </p:blipFill>
              <p:spPr>
                <a:xfrm>
                  <a:off x="5226923" y="6331916"/>
                  <a:ext cx="1717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8AF05D97-5F44-2448-230F-0C6B0405D4A8}"/>
                    </a:ext>
                  </a:extLst>
                </p14:cNvPr>
                <p14:cNvContentPartPr/>
                <p14:nvPr/>
              </p14:nvContentPartPr>
              <p14:xfrm>
                <a:off x="5348243" y="6426956"/>
                <a:ext cx="108720" cy="6840"/>
              </p14:xfrm>
            </p:contentPart>
          </mc:Choice>
          <mc:Fallback>
            <p:pic>
              <p:nvPicPr>
                <p:cNvPr id="39" name="Ink 38">
                  <a:extLst>
                    <a:ext uri="{FF2B5EF4-FFF2-40B4-BE49-F238E27FC236}">
                      <a16:creationId xmlns:a16="http://schemas.microsoft.com/office/drawing/2014/main" id="{8AF05D97-5F44-2448-230F-0C6B0405D4A8}"/>
                    </a:ext>
                  </a:extLst>
                </p:cNvPr>
                <p:cNvPicPr/>
                <p:nvPr/>
              </p:nvPicPr>
              <p:blipFill>
                <a:blip r:embed="rId45"/>
                <a:stretch>
                  <a:fillRect/>
                </a:stretch>
              </p:blipFill>
              <p:spPr>
                <a:xfrm>
                  <a:off x="5330603" y="6408956"/>
                  <a:ext cx="1443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Ink 39">
                  <a:extLst>
                    <a:ext uri="{FF2B5EF4-FFF2-40B4-BE49-F238E27FC236}">
                      <a16:creationId xmlns:a16="http://schemas.microsoft.com/office/drawing/2014/main" id="{B9AE0E1E-D007-9569-62B0-8BFE1AC2B2EA}"/>
                    </a:ext>
                  </a:extLst>
                </p14:cNvPr>
                <p14:cNvContentPartPr/>
                <p14:nvPr/>
              </p14:nvContentPartPr>
              <p14:xfrm>
                <a:off x="5399363" y="6444236"/>
                <a:ext cx="10800" cy="42840"/>
              </p14:xfrm>
            </p:contentPart>
          </mc:Choice>
          <mc:Fallback>
            <p:pic>
              <p:nvPicPr>
                <p:cNvPr id="40" name="Ink 39">
                  <a:extLst>
                    <a:ext uri="{FF2B5EF4-FFF2-40B4-BE49-F238E27FC236}">
                      <a16:creationId xmlns:a16="http://schemas.microsoft.com/office/drawing/2014/main" id="{B9AE0E1E-D007-9569-62B0-8BFE1AC2B2EA}"/>
                    </a:ext>
                  </a:extLst>
                </p:cNvPr>
                <p:cNvPicPr/>
                <p:nvPr/>
              </p:nvPicPr>
              <p:blipFill>
                <a:blip r:embed="rId47"/>
                <a:stretch>
                  <a:fillRect/>
                </a:stretch>
              </p:blipFill>
              <p:spPr>
                <a:xfrm>
                  <a:off x="5381363" y="6426596"/>
                  <a:ext cx="464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Ink 40">
                  <a:extLst>
                    <a:ext uri="{FF2B5EF4-FFF2-40B4-BE49-F238E27FC236}">
                      <a16:creationId xmlns:a16="http://schemas.microsoft.com/office/drawing/2014/main" id="{CD1E393F-28B5-FE5B-B77C-17AC13344D19}"/>
                    </a:ext>
                  </a:extLst>
                </p14:cNvPr>
                <p14:cNvContentPartPr/>
                <p14:nvPr/>
              </p14:nvContentPartPr>
              <p14:xfrm>
                <a:off x="5514563" y="6424436"/>
                <a:ext cx="94680" cy="64080"/>
              </p14:xfrm>
            </p:contentPart>
          </mc:Choice>
          <mc:Fallback>
            <p:pic>
              <p:nvPicPr>
                <p:cNvPr id="41" name="Ink 40">
                  <a:extLst>
                    <a:ext uri="{FF2B5EF4-FFF2-40B4-BE49-F238E27FC236}">
                      <a16:creationId xmlns:a16="http://schemas.microsoft.com/office/drawing/2014/main" id="{CD1E393F-28B5-FE5B-B77C-17AC13344D19}"/>
                    </a:ext>
                  </a:extLst>
                </p:cNvPr>
                <p:cNvPicPr/>
                <p:nvPr/>
              </p:nvPicPr>
              <p:blipFill>
                <a:blip r:embed="rId49"/>
                <a:stretch>
                  <a:fillRect/>
                </a:stretch>
              </p:blipFill>
              <p:spPr>
                <a:xfrm>
                  <a:off x="5496563" y="6406436"/>
                  <a:ext cx="130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Ink 41">
                  <a:extLst>
                    <a:ext uri="{FF2B5EF4-FFF2-40B4-BE49-F238E27FC236}">
                      <a16:creationId xmlns:a16="http://schemas.microsoft.com/office/drawing/2014/main" id="{DEB983A7-DB54-5014-57D6-911E679DCC18}"/>
                    </a:ext>
                  </a:extLst>
                </p14:cNvPr>
                <p14:cNvContentPartPr/>
                <p14:nvPr/>
              </p14:nvContentPartPr>
              <p14:xfrm>
                <a:off x="5648483" y="6430916"/>
                <a:ext cx="78120" cy="76320"/>
              </p14:xfrm>
            </p:contentPart>
          </mc:Choice>
          <mc:Fallback>
            <p:pic>
              <p:nvPicPr>
                <p:cNvPr id="42" name="Ink 41">
                  <a:extLst>
                    <a:ext uri="{FF2B5EF4-FFF2-40B4-BE49-F238E27FC236}">
                      <a16:creationId xmlns:a16="http://schemas.microsoft.com/office/drawing/2014/main" id="{DEB983A7-DB54-5014-57D6-911E679DCC18}"/>
                    </a:ext>
                  </a:extLst>
                </p:cNvPr>
                <p:cNvPicPr/>
                <p:nvPr/>
              </p:nvPicPr>
              <p:blipFill>
                <a:blip r:embed="rId51"/>
                <a:stretch>
                  <a:fillRect/>
                </a:stretch>
              </p:blipFill>
              <p:spPr>
                <a:xfrm>
                  <a:off x="5630843" y="6413276"/>
                  <a:ext cx="1137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75B90FD9-720B-8ACF-47CD-C8B670F2FA39}"/>
                    </a:ext>
                  </a:extLst>
                </p14:cNvPr>
                <p14:cNvContentPartPr/>
                <p14:nvPr/>
              </p14:nvContentPartPr>
              <p14:xfrm>
                <a:off x="5769803" y="6435956"/>
                <a:ext cx="68400" cy="63720"/>
              </p14:xfrm>
            </p:contentPart>
          </mc:Choice>
          <mc:Fallback>
            <p:pic>
              <p:nvPicPr>
                <p:cNvPr id="43" name="Ink 42">
                  <a:extLst>
                    <a:ext uri="{FF2B5EF4-FFF2-40B4-BE49-F238E27FC236}">
                      <a16:creationId xmlns:a16="http://schemas.microsoft.com/office/drawing/2014/main" id="{75B90FD9-720B-8ACF-47CD-C8B670F2FA39}"/>
                    </a:ext>
                  </a:extLst>
                </p:cNvPr>
                <p:cNvPicPr/>
                <p:nvPr/>
              </p:nvPicPr>
              <p:blipFill>
                <a:blip r:embed="rId53"/>
                <a:stretch>
                  <a:fillRect/>
                </a:stretch>
              </p:blipFill>
              <p:spPr>
                <a:xfrm>
                  <a:off x="5751803" y="6418316"/>
                  <a:ext cx="104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C4376503-BAE8-19F1-984E-14E98259E5ED}"/>
                    </a:ext>
                  </a:extLst>
                </p14:cNvPr>
                <p14:cNvContentPartPr/>
                <p14:nvPr/>
              </p14:nvContentPartPr>
              <p14:xfrm>
                <a:off x="5834243" y="6290516"/>
                <a:ext cx="10440" cy="244440"/>
              </p14:xfrm>
            </p:contentPart>
          </mc:Choice>
          <mc:Fallback>
            <p:pic>
              <p:nvPicPr>
                <p:cNvPr id="44" name="Ink 43">
                  <a:extLst>
                    <a:ext uri="{FF2B5EF4-FFF2-40B4-BE49-F238E27FC236}">
                      <a16:creationId xmlns:a16="http://schemas.microsoft.com/office/drawing/2014/main" id="{C4376503-BAE8-19F1-984E-14E98259E5ED}"/>
                    </a:ext>
                  </a:extLst>
                </p:cNvPr>
                <p:cNvPicPr/>
                <p:nvPr/>
              </p:nvPicPr>
              <p:blipFill>
                <a:blip r:embed="rId55"/>
                <a:stretch>
                  <a:fillRect/>
                </a:stretch>
              </p:blipFill>
              <p:spPr>
                <a:xfrm>
                  <a:off x="5816243" y="6272516"/>
                  <a:ext cx="46080" cy="280080"/>
                </a:xfrm>
                <a:prstGeom prst="rect">
                  <a:avLst/>
                </a:prstGeom>
              </p:spPr>
            </p:pic>
          </mc:Fallback>
        </mc:AlternateContent>
      </p:grpSp>
      <p:grpSp>
        <p:nvGrpSpPr>
          <p:cNvPr id="54" name="Group 53">
            <a:extLst>
              <a:ext uri="{FF2B5EF4-FFF2-40B4-BE49-F238E27FC236}">
                <a16:creationId xmlns:a16="http://schemas.microsoft.com/office/drawing/2014/main" id="{B09BC725-CBED-57B7-ACCD-E785D54A19F7}"/>
              </a:ext>
            </a:extLst>
          </p:cNvPr>
          <p:cNvGrpSpPr/>
          <p:nvPr/>
        </p:nvGrpSpPr>
        <p:grpSpPr>
          <a:xfrm>
            <a:off x="8256683" y="5551076"/>
            <a:ext cx="188280" cy="218520"/>
            <a:chOff x="8256683" y="5551076"/>
            <a:chExt cx="188280" cy="218520"/>
          </a:xfrm>
        </p:grpSpPr>
        <mc:AlternateContent xmlns:mc="http://schemas.openxmlformats.org/markup-compatibility/2006">
          <mc:Choice xmlns:p14="http://schemas.microsoft.com/office/powerpoint/2010/main" Requires="p14">
            <p:contentPart p14:bwMode="auto" r:id="rId56">
              <p14:nvContentPartPr>
                <p14:cNvPr id="48" name="Ink 47">
                  <a:extLst>
                    <a:ext uri="{FF2B5EF4-FFF2-40B4-BE49-F238E27FC236}">
                      <a16:creationId xmlns:a16="http://schemas.microsoft.com/office/drawing/2014/main" id="{0E8F1FDC-D9AF-EBFD-56BA-8CAB733B567E}"/>
                    </a:ext>
                  </a:extLst>
                </p14:cNvPr>
                <p14:cNvContentPartPr/>
                <p14:nvPr/>
              </p14:nvContentPartPr>
              <p14:xfrm>
                <a:off x="8256683" y="5589596"/>
                <a:ext cx="188280" cy="42120"/>
              </p14:xfrm>
            </p:contentPart>
          </mc:Choice>
          <mc:Fallback>
            <p:pic>
              <p:nvPicPr>
                <p:cNvPr id="48" name="Ink 47">
                  <a:extLst>
                    <a:ext uri="{FF2B5EF4-FFF2-40B4-BE49-F238E27FC236}">
                      <a16:creationId xmlns:a16="http://schemas.microsoft.com/office/drawing/2014/main" id="{0E8F1FDC-D9AF-EBFD-56BA-8CAB733B567E}"/>
                    </a:ext>
                  </a:extLst>
                </p:cNvPr>
                <p:cNvPicPr/>
                <p:nvPr/>
              </p:nvPicPr>
              <p:blipFill>
                <a:blip r:embed="rId57"/>
                <a:stretch>
                  <a:fillRect/>
                </a:stretch>
              </p:blipFill>
              <p:spPr>
                <a:xfrm>
                  <a:off x="8238683" y="5571956"/>
                  <a:ext cx="2239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Ink 48">
                  <a:extLst>
                    <a:ext uri="{FF2B5EF4-FFF2-40B4-BE49-F238E27FC236}">
                      <a16:creationId xmlns:a16="http://schemas.microsoft.com/office/drawing/2014/main" id="{74C33D9E-5545-D0EF-C3C4-E265360D85E8}"/>
                    </a:ext>
                  </a:extLst>
                </p14:cNvPr>
                <p14:cNvContentPartPr/>
                <p14:nvPr/>
              </p14:nvContentPartPr>
              <p14:xfrm>
                <a:off x="8332643" y="5551076"/>
                <a:ext cx="77400" cy="218520"/>
              </p14:xfrm>
            </p:contentPart>
          </mc:Choice>
          <mc:Fallback>
            <p:pic>
              <p:nvPicPr>
                <p:cNvPr id="49" name="Ink 48">
                  <a:extLst>
                    <a:ext uri="{FF2B5EF4-FFF2-40B4-BE49-F238E27FC236}">
                      <a16:creationId xmlns:a16="http://schemas.microsoft.com/office/drawing/2014/main" id="{74C33D9E-5545-D0EF-C3C4-E265360D85E8}"/>
                    </a:ext>
                  </a:extLst>
                </p:cNvPr>
                <p:cNvPicPr/>
                <p:nvPr/>
              </p:nvPicPr>
              <p:blipFill>
                <a:blip r:embed="rId59"/>
                <a:stretch>
                  <a:fillRect/>
                </a:stretch>
              </p:blipFill>
              <p:spPr>
                <a:xfrm>
                  <a:off x="8314643" y="5533436"/>
                  <a:ext cx="113040" cy="25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50" name="Ink 49">
                <a:extLst>
                  <a:ext uri="{FF2B5EF4-FFF2-40B4-BE49-F238E27FC236}">
                    <a16:creationId xmlns:a16="http://schemas.microsoft.com/office/drawing/2014/main" id="{9872B7F7-F6AE-3547-4270-4F8F00F2E321}"/>
                  </a:ext>
                </a:extLst>
              </p14:cNvPr>
              <p14:cNvContentPartPr/>
              <p14:nvPr/>
            </p14:nvContentPartPr>
            <p14:xfrm>
              <a:off x="8632883" y="5079836"/>
              <a:ext cx="10800" cy="8280"/>
            </p14:xfrm>
          </p:contentPart>
        </mc:Choice>
        <mc:Fallback>
          <p:pic>
            <p:nvPicPr>
              <p:cNvPr id="50" name="Ink 49">
                <a:extLst>
                  <a:ext uri="{FF2B5EF4-FFF2-40B4-BE49-F238E27FC236}">
                    <a16:creationId xmlns:a16="http://schemas.microsoft.com/office/drawing/2014/main" id="{9872B7F7-F6AE-3547-4270-4F8F00F2E321}"/>
                  </a:ext>
                </a:extLst>
              </p:cNvPr>
              <p:cNvPicPr/>
              <p:nvPr/>
            </p:nvPicPr>
            <p:blipFill>
              <a:blip r:embed="rId61"/>
              <a:stretch>
                <a:fillRect/>
              </a:stretch>
            </p:blipFill>
            <p:spPr>
              <a:xfrm>
                <a:off x="8614883" y="5061836"/>
                <a:ext cx="464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3DA0843A-99FA-74C3-DDA1-E6CFCA113D00}"/>
                  </a:ext>
                </a:extLst>
              </p14:cNvPr>
              <p14:cNvContentPartPr/>
              <p14:nvPr/>
            </p14:nvContentPartPr>
            <p14:xfrm>
              <a:off x="8619203" y="5209796"/>
              <a:ext cx="360" cy="360"/>
            </p14:xfrm>
          </p:contentPart>
        </mc:Choice>
        <mc:Fallback>
          <p:pic>
            <p:nvPicPr>
              <p:cNvPr id="51" name="Ink 50">
                <a:extLst>
                  <a:ext uri="{FF2B5EF4-FFF2-40B4-BE49-F238E27FC236}">
                    <a16:creationId xmlns:a16="http://schemas.microsoft.com/office/drawing/2014/main" id="{3DA0843A-99FA-74C3-DDA1-E6CFCA113D00}"/>
                  </a:ext>
                </a:extLst>
              </p:cNvPr>
              <p:cNvPicPr/>
              <p:nvPr/>
            </p:nvPicPr>
            <p:blipFill>
              <a:blip r:embed="rId10"/>
              <a:stretch>
                <a:fillRect/>
              </a:stretch>
            </p:blipFill>
            <p:spPr>
              <a:xfrm>
                <a:off x="8601563" y="519179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2" name="Ink 51">
                <a:extLst>
                  <a:ext uri="{FF2B5EF4-FFF2-40B4-BE49-F238E27FC236}">
                    <a16:creationId xmlns:a16="http://schemas.microsoft.com/office/drawing/2014/main" id="{5C593B26-DBBE-A9FF-6DF0-7F609FD2A6A9}"/>
                  </a:ext>
                </a:extLst>
              </p14:cNvPr>
              <p14:cNvContentPartPr/>
              <p14:nvPr/>
            </p14:nvContentPartPr>
            <p14:xfrm>
              <a:off x="8684003" y="5705156"/>
              <a:ext cx="360" cy="360"/>
            </p14:xfrm>
          </p:contentPart>
        </mc:Choice>
        <mc:Fallback>
          <p:pic>
            <p:nvPicPr>
              <p:cNvPr id="52" name="Ink 51">
                <a:extLst>
                  <a:ext uri="{FF2B5EF4-FFF2-40B4-BE49-F238E27FC236}">
                    <a16:creationId xmlns:a16="http://schemas.microsoft.com/office/drawing/2014/main" id="{5C593B26-DBBE-A9FF-6DF0-7F609FD2A6A9}"/>
                  </a:ext>
                </a:extLst>
              </p:cNvPr>
              <p:cNvPicPr/>
              <p:nvPr/>
            </p:nvPicPr>
            <p:blipFill>
              <a:blip r:embed="rId10"/>
              <a:stretch>
                <a:fillRect/>
              </a:stretch>
            </p:blipFill>
            <p:spPr>
              <a:xfrm>
                <a:off x="8666003" y="568751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3" name="Ink 52">
                <a:extLst>
                  <a:ext uri="{FF2B5EF4-FFF2-40B4-BE49-F238E27FC236}">
                    <a16:creationId xmlns:a16="http://schemas.microsoft.com/office/drawing/2014/main" id="{DE1A40EF-A84C-284D-0C24-AD344A6F88B0}"/>
                  </a:ext>
                </a:extLst>
              </p14:cNvPr>
              <p14:cNvContentPartPr/>
              <p14:nvPr/>
            </p14:nvContentPartPr>
            <p14:xfrm>
              <a:off x="8653043" y="5821076"/>
              <a:ext cx="360" cy="360"/>
            </p14:xfrm>
          </p:contentPart>
        </mc:Choice>
        <mc:Fallback>
          <p:pic>
            <p:nvPicPr>
              <p:cNvPr id="53" name="Ink 52">
                <a:extLst>
                  <a:ext uri="{FF2B5EF4-FFF2-40B4-BE49-F238E27FC236}">
                    <a16:creationId xmlns:a16="http://schemas.microsoft.com/office/drawing/2014/main" id="{DE1A40EF-A84C-284D-0C24-AD344A6F88B0}"/>
                  </a:ext>
                </a:extLst>
              </p:cNvPr>
              <p:cNvPicPr/>
              <p:nvPr/>
            </p:nvPicPr>
            <p:blipFill>
              <a:blip r:embed="rId10"/>
              <a:stretch>
                <a:fillRect/>
              </a:stretch>
            </p:blipFill>
            <p:spPr>
              <a:xfrm>
                <a:off x="8635043" y="580307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 name="Ink 55">
                <a:extLst>
                  <a:ext uri="{FF2B5EF4-FFF2-40B4-BE49-F238E27FC236}">
                    <a16:creationId xmlns:a16="http://schemas.microsoft.com/office/drawing/2014/main" id="{91B7E5A9-CC02-D7D8-7B29-672E58A8B154}"/>
                  </a:ext>
                </a:extLst>
              </p14:cNvPr>
              <p14:cNvContentPartPr/>
              <p14:nvPr/>
            </p14:nvContentPartPr>
            <p14:xfrm>
              <a:off x="2804843" y="3008756"/>
              <a:ext cx="86760" cy="65160"/>
            </p14:xfrm>
          </p:contentPart>
        </mc:Choice>
        <mc:Fallback>
          <p:pic>
            <p:nvPicPr>
              <p:cNvPr id="56" name="Ink 55">
                <a:extLst>
                  <a:ext uri="{FF2B5EF4-FFF2-40B4-BE49-F238E27FC236}">
                    <a16:creationId xmlns:a16="http://schemas.microsoft.com/office/drawing/2014/main" id="{91B7E5A9-CC02-D7D8-7B29-672E58A8B154}"/>
                  </a:ext>
                </a:extLst>
              </p:cNvPr>
              <p:cNvPicPr/>
              <p:nvPr/>
            </p:nvPicPr>
            <p:blipFill>
              <a:blip r:embed="rId66"/>
              <a:stretch>
                <a:fillRect/>
              </a:stretch>
            </p:blipFill>
            <p:spPr>
              <a:xfrm>
                <a:off x="2787203" y="2991116"/>
                <a:ext cx="122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7" name="Ink 56">
                <a:extLst>
                  <a:ext uri="{FF2B5EF4-FFF2-40B4-BE49-F238E27FC236}">
                    <a16:creationId xmlns:a16="http://schemas.microsoft.com/office/drawing/2014/main" id="{DB632A43-C1D7-C949-D169-C18CED98778E}"/>
                  </a:ext>
                </a:extLst>
              </p14:cNvPr>
              <p14:cNvContentPartPr/>
              <p14:nvPr/>
            </p14:nvContentPartPr>
            <p14:xfrm>
              <a:off x="2825723" y="3789956"/>
              <a:ext cx="63360" cy="108360"/>
            </p14:xfrm>
          </p:contentPart>
        </mc:Choice>
        <mc:Fallback>
          <p:pic>
            <p:nvPicPr>
              <p:cNvPr id="57" name="Ink 56">
                <a:extLst>
                  <a:ext uri="{FF2B5EF4-FFF2-40B4-BE49-F238E27FC236}">
                    <a16:creationId xmlns:a16="http://schemas.microsoft.com/office/drawing/2014/main" id="{DB632A43-C1D7-C949-D169-C18CED98778E}"/>
                  </a:ext>
                </a:extLst>
              </p:cNvPr>
              <p:cNvPicPr/>
              <p:nvPr/>
            </p:nvPicPr>
            <p:blipFill>
              <a:blip r:embed="rId68"/>
              <a:stretch>
                <a:fillRect/>
              </a:stretch>
            </p:blipFill>
            <p:spPr>
              <a:xfrm>
                <a:off x="2808083" y="3772316"/>
                <a:ext cx="99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8" name="Ink 57">
                <a:extLst>
                  <a:ext uri="{FF2B5EF4-FFF2-40B4-BE49-F238E27FC236}">
                    <a16:creationId xmlns:a16="http://schemas.microsoft.com/office/drawing/2014/main" id="{419F21C8-130E-4D00-6814-83C48A7E989F}"/>
                  </a:ext>
                </a:extLst>
              </p14:cNvPr>
              <p14:cNvContentPartPr/>
              <p14:nvPr/>
            </p14:nvContentPartPr>
            <p14:xfrm>
              <a:off x="2825363" y="4071476"/>
              <a:ext cx="117000" cy="126000"/>
            </p14:xfrm>
          </p:contentPart>
        </mc:Choice>
        <mc:Fallback>
          <p:pic>
            <p:nvPicPr>
              <p:cNvPr id="58" name="Ink 57">
                <a:extLst>
                  <a:ext uri="{FF2B5EF4-FFF2-40B4-BE49-F238E27FC236}">
                    <a16:creationId xmlns:a16="http://schemas.microsoft.com/office/drawing/2014/main" id="{419F21C8-130E-4D00-6814-83C48A7E989F}"/>
                  </a:ext>
                </a:extLst>
              </p:cNvPr>
              <p:cNvPicPr/>
              <p:nvPr/>
            </p:nvPicPr>
            <p:blipFill>
              <a:blip r:embed="rId70"/>
              <a:stretch>
                <a:fillRect/>
              </a:stretch>
            </p:blipFill>
            <p:spPr>
              <a:xfrm>
                <a:off x="2807723" y="4053476"/>
                <a:ext cx="1526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9" name="Ink 58">
                <a:extLst>
                  <a:ext uri="{FF2B5EF4-FFF2-40B4-BE49-F238E27FC236}">
                    <a16:creationId xmlns:a16="http://schemas.microsoft.com/office/drawing/2014/main" id="{B0704381-234B-4DAD-C6D6-EF374BCCA6CB}"/>
                  </a:ext>
                </a:extLst>
              </p14:cNvPr>
              <p14:cNvContentPartPr/>
              <p14:nvPr/>
            </p14:nvContentPartPr>
            <p14:xfrm>
              <a:off x="2828243" y="4309076"/>
              <a:ext cx="145440" cy="89640"/>
            </p14:xfrm>
          </p:contentPart>
        </mc:Choice>
        <mc:Fallback>
          <p:pic>
            <p:nvPicPr>
              <p:cNvPr id="59" name="Ink 58">
                <a:extLst>
                  <a:ext uri="{FF2B5EF4-FFF2-40B4-BE49-F238E27FC236}">
                    <a16:creationId xmlns:a16="http://schemas.microsoft.com/office/drawing/2014/main" id="{B0704381-234B-4DAD-C6D6-EF374BCCA6CB}"/>
                  </a:ext>
                </a:extLst>
              </p:cNvPr>
              <p:cNvPicPr/>
              <p:nvPr/>
            </p:nvPicPr>
            <p:blipFill>
              <a:blip r:embed="rId72"/>
              <a:stretch>
                <a:fillRect/>
              </a:stretch>
            </p:blipFill>
            <p:spPr>
              <a:xfrm>
                <a:off x="2810603" y="4291436"/>
                <a:ext cx="181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0" name="Ink 59">
                <a:extLst>
                  <a:ext uri="{FF2B5EF4-FFF2-40B4-BE49-F238E27FC236}">
                    <a16:creationId xmlns:a16="http://schemas.microsoft.com/office/drawing/2014/main" id="{9C9F6E0D-3FCD-D821-F313-8076EEC72B8D}"/>
                  </a:ext>
                </a:extLst>
              </p14:cNvPr>
              <p14:cNvContentPartPr/>
              <p14:nvPr/>
            </p14:nvContentPartPr>
            <p14:xfrm>
              <a:off x="2794763" y="4850156"/>
              <a:ext cx="106200" cy="53280"/>
            </p14:xfrm>
          </p:contentPart>
        </mc:Choice>
        <mc:Fallback>
          <p:pic>
            <p:nvPicPr>
              <p:cNvPr id="60" name="Ink 59">
                <a:extLst>
                  <a:ext uri="{FF2B5EF4-FFF2-40B4-BE49-F238E27FC236}">
                    <a16:creationId xmlns:a16="http://schemas.microsoft.com/office/drawing/2014/main" id="{9C9F6E0D-3FCD-D821-F313-8076EEC72B8D}"/>
                  </a:ext>
                </a:extLst>
              </p:cNvPr>
              <p:cNvPicPr/>
              <p:nvPr/>
            </p:nvPicPr>
            <p:blipFill>
              <a:blip r:embed="rId74"/>
              <a:stretch>
                <a:fillRect/>
              </a:stretch>
            </p:blipFill>
            <p:spPr>
              <a:xfrm>
                <a:off x="2777123" y="4832156"/>
                <a:ext cx="1418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1" name="Ink 60">
                <a:extLst>
                  <a:ext uri="{FF2B5EF4-FFF2-40B4-BE49-F238E27FC236}">
                    <a16:creationId xmlns:a16="http://schemas.microsoft.com/office/drawing/2014/main" id="{6DC6772C-BF97-18EB-8B71-C4A8E7DBB1E5}"/>
                  </a:ext>
                </a:extLst>
              </p14:cNvPr>
              <p14:cNvContentPartPr/>
              <p14:nvPr/>
            </p14:nvContentPartPr>
            <p14:xfrm>
              <a:off x="2766683" y="5076956"/>
              <a:ext cx="113400" cy="63000"/>
            </p14:xfrm>
          </p:contentPart>
        </mc:Choice>
        <mc:Fallback>
          <p:pic>
            <p:nvPicPr>
              <p:cNvPr id="61" name="Ink 60">
                <a:extLst>
                  <a:ext uri="{FF2B5EF4-FFF2-40B4-BE49-F238E27FC236}">
                    <a16:creationId xmlns:a16="http://schemas.microsoft.com/office/drawing/2014/main" id="{6DC6772C-BF97-18EB-8B71-C4A8E7DBB1E5}"/>
                  </a:ext>
                </a:extLst>
              </p:cNvPr>
              <p:cNvPicPr/>
              <p:nvPr/>
            </p:nvPicPr>
            <p:blipFill>
              <a:blip r:embed="rId76"/>
              <a:stretch>
                <a:fillRect/>
              </a:stretch>
            </p:blipFill>
            <p:spPr>
              <a:xfrm>
                <a:off x="2749043" y="5058956"/>
                <a:ext cx="149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2" name="Ink 61">
                <a:extLst>
                  <a:ext uri="{FF2B5EF4-FFF2-40B4-BE49-F238E27FC236}">
                    <a16:creationId xmlns:a16="http://schemas.microsoft.com/office/drawing/2014/main" id="{F751E9F7-8DEA-95AC-5010-F15E79B99212}"/>
                  </a:ext>
                </a:extLst>
              </p14:cNvPr>
              <p14:cNvContentPartPr/>
              <p14:nvPr/>
            </p14:nvContentPartPr>
            <p14:xfrm>
              <a:off x="2741843" y="5339756"/>
              <a:ext cx="157320" cy="115200"/>
            </p14:xfrm>
          </p:contentPart>
        </mc:Choice>
        <mc:Fallback>
          <p:pic>
            <p:nvPicPr>
              <p:cNvPr id="62" name="Ink 61">
                <a:extLst>
                  <a:ext uri="{FF2B5EF4-FFF2-40B4-BE49-F238E27FC236}">
                    <a16:creationId xmlns:a16="http://schemas.microsoft.com/office/drawing/2014/main" id="{F751E9F7-8DEA-95AC-5010-F15E79B99212}"/>
                  </a:ext>
                </a:extLst>
              </p:cNvPr>
              <p:cNvPicPr/>
              <p:nvPr/>
            </p:nvPicPr>
            <p:blipFill>
              <a:blip r:embed="rId78"/>
              <a:stretch>
                <a:fillRect/>
              </a:stretch>
            </p:blipFill>
            <p:spPr>
              <a:xfrm>
                <a:off x="2723843" y="5322116"/>
                <a:ext cx="1929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3" name="Ink 62">
                <a:extLst>
                  <a:ext uri="{FF2B5EF4-FFF2-40B4-BE49-F238E27FC236}">
                    <a16:creationId xmlns:a16="http://schemas.microsoft.com/office/drawing/2014/main" id="{1B06B462-E47B-EDBD-6DF1-3B3D338D0432}"/>
                  </a:ext>
                </a:extLst>
              </p14:cNvPr>
              <p14:cNvContentPartPr/>
              <p14:nvPr/>
            </p14:nvContentPartPr>
            <p14:xfrm>
              <a:off x="2769203" y="5611916"/>
              <a:ext cx="120960" cy="101520"/>
            </p14:xfrm>
          </p:contentPart>
        </mc:Choice>
        <mc:Fallback>
          <p:pic>
            <p:nvPicPr>
              <p:cNvPr id="63" name="Ink 62">
                <a:extLst>
                  <a:ext uri="{FF2B5EF4-FFF2-40B4-BE49-F238E27FC236}">
                    <a16:creationId xmlns:a16="http://schemas.microsoft.com/office/drawing/2014/main" id="{1B06B462-E47B-EDBD-6DF1-3B3D338D0432}"/>
                  </a:ext>
                </a:extLst>
              </p:cNvPr>
              <p:cNvPicPr/>
              <p:nvPr/>
            </p:nvPicPr>
            <p:blipFill>
              <a:blip r:embed="rId80"/>
              <a:stretch>
                <a:fillRect/>
              </a:stretch>
            </p:blipFill>
            <p:spPr>
              <a:xfrm>
                <a:off x="2751203" y="5594276"/>
                <a:ext cx="1566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4" name="Ink 63">
                <a:extLst>
                  <a:ext uri="{FF2B5EF4-FFF2-40B4-BE49-F238E27FC236}">
                    <a16:creationId xmlns:a16="http://schemas.microsoft.com/office/drawing/2014/main" id="{E7AA286F-C622-C555-FAB0-ABB2E2B60453}"/>
                  </a:ext>
                </a:extLst>
              </p14:cNvPr>
              <p14:cNvContentPartPr/>
              <p14:nvPr/>
            </p14:nvContentPartPr>
            <p14:xfrm>
              <a:off x="2716283" y="6301676"/>
              <a:ext cx="228240" cy="138960"/>
            </p14:xfrm>
          </p:contentPart>
        </mc:Choice>
        <mc:Fallback>
          <p:pic>
            <p:nvPicPr>
              <p:cNvPr id="64" name="Ink 63">
                <a:extLst>
                  <a:ext uri="{FF2B5EF4-FFF2-40B4-BE49-F238E27FC236}">
                    <a16:creationId xmlns:a16="http://schemas.microsoft.com/office/drawing/2014/main" id="{E7AA286F-C622-C555-FAB0-ABB2E2B60453}"/>
                  </a:ext>
                </a:extLst>
              </p:cNvPr>
              <p:cNvPicPr/>
              <p:nvPr/>
            </p:nvPicPr>
            <p:blipFill>
              <a:blip r:embed="rId82"/>
              <a:stretch>
                <a:fillRect/>
              </a:stretch>
            </p:blipFill>
            <p:spPr>
              <a:xfrm>
                <a:off x="2698283" y="6283676"/>
                <a:ext cx="2638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Ink 64">
                <a:extLst>
                  <a:ext uri="{FF2B5EF4-FFF2-40B4-BE49-F238E27FC236}">
                    <a16:creationId xmlns:a16="http://schemas.microsoft.com/office/drawing/2014/main" id="{41221A5B-4A51-34DC-F80B-D4713B70A183}"/>
                  </a:ext>
                </a:extLst>
              </p14:cNvPr>
              <p14:cNvContentPartPr/>
              <p14:nvPr/>
            </p14:nvContentPartPr>
            <p14:xfrm>
              <a:off x="8944643" y="5001356"/>
              <a:ext cx="223200" cy="286920"/>
            </p14:xfrm>
          </p:contentPart>
        </mc:Choice>
        <mc:Fallback>
          <p:pic>
            <p:nvPicPr>
              <p:cNvPr id="65" name="Ink 64">
                <a:extLst>
                  <a:ext uri="{FF2B5EF4-FFF2-40B4-BE49-F238E27FC236}">
                    <a16:creationId xmlns:a16="http://schemas.microsoft.com/office/drawing/2014/main" id="{41221A5B-4A51-34DC-F80B-D4713B70A183}"/>
                  </a:ext>
                </a:extLst>
              </p:cNvPr>
              <p:cNvPicPr/>
              <p:nvPr/>
            </p:nvPicPr>
            <p:blipFill>
              <a:blip r:embed="rId84"/>
              <a:stretch>
                <a:fillRect/>
              </a:stretch>
            </p:blipFill>
            <p:spPr>
              <a:xfrm>
                <a:off x="8926643" y="4983716"/>
                <a:ext cx="258840" cy="322560"/>
              </a:xfrm>
              <a:prstGeom prst="rect">
                <a:avLst/>
              </a:prstGeom>
            </p:spPr>
          </p:pic>
        </mc:Fallback>
      </mc:AlternateContent>
      <p:grpSp>
        <p:nvGrpSpPr>
          <p:cNvPr id="67" name="Group 66">
            <a:extLst>
              <a:ext uri="{FF2B5EF4-FFF2-40B4-BE49-F238E27FC236}">
                <a16:creationId xmlns:a16="http://schemas.microsoft.com/office/drawing/2014/main" id="{5DE37C02-7BBE-E570-9773-31AFD51A4F33}"/>
              </a:ext>
            </a:extLst>
          </p:cNvPr>
          <p:cNvGrpSpPr/>
          <p:nvPr/>
        </p:nvGrpSpPr>
        <p:grpSpPr>
          <a:xfrm>
            <a:off x="8212763" y="4992716"/>
            <a:ext cx="217440" cy="383040"/>
            <a:chOff x="8212763" y="4992716"/>
            <a:chExt cx="217440" cy="383040"/>
          </a:xfrm>
        </p:grpSpPr>
        <mc:AlternateContent xmlns:mc="http://schemas.openxmlformats.org/markup-compatibility/2006">
          <mc:Choice xmlns:p14="http://schemas.microsoft.com/office/powerpoint/2010/main" Requires="p14">
            <p:contentPart p14:bwMode="auto" r:id="rId85">
              <p14:nvContentPartPr>
                <p14:cNvPr id="46" name="Ink 45">
                  <a:extLst>
                    <a:ext uri="{FF2B5EF4-FFF2-40B4-BE49-F238E27FC236}">
                      <a16:creationId xmlns:a16="http://schemas.microsoft.com/office/drawing/2014/main" id="{B096532C-1637-D722-D5B8-87C49A3F708D}"/>
                    </a:ext>
                  </a:extLst>
                </p14:cNvPr>
                <p14:cNvContentPartPr/>
                <p14:nvPr/>
              </p14:nvContentPartPr>
              <p14:xfrm>
                <a:off x="8242643" y="4992716"/>
                <a:ext cx="187560" cy="383040"/>
              </p14:xfrm>
            </p:contentPart>
          </mc:Choice>
          <mc:Fallback>
            <p:pic>
              <p:nvPicPr>
                <p:cNvPr id="46" name="Ink 45">
                  <a:extLst>
                    <a:ext uri="{FF2B5EF4-FFF2-40B4-BE49-F238E27FC236}">
                      <a16:creationId xmlns:a16="http://schemas.microsoft.com/office/drawing/2014/main" id="{B096532C-1637-D722-D5B8-87C49A3F708D}"/>
                    </a:ext>
                  </a:extLst>
                </p:cNvPr>
                <p:cNvPicPr/>
                <p:nvPr/>
              </p:nvPicPr>
              <p:blipFill>
                <a:blip r:embed="rId86"/>
                <a:stretch>
                  <a:fillRect/>
                </a:stretch>
              </p:blipFill>
              <p:spPr>
                <a:xfrm>
                  <a:off x="8225003" y="4974716"/>
                  <a:ext cx="2232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Ink 46">
                  <a:extLst>
                    <a:ext uri="{FF2B5EF4-FFF2-40B4-BE49-F238E27FC236}">
                      <a16:creationId xmlns:a16="http://schemas.microsoft.com/office/drawing/2014/main" id="{41EBA1AB-1DD6-E737-C984-FC42A41B0D0F}"/>
                    </a:ext>
                  </a:extLst>
                </p14:cNvPr>
                <p14:cNvContentPartPr/>
                <p14:nvPr/>
              </p14:nvContentPartPr>
              <p14:xfrm>
                <a:off x="8252723" y="5157956"/>
                <a:ext cx="112320" cy="10440"/>
              </p14:xfrm>
            </p:contentPart>
          </mc:Choice>
          <mc:Fallback>
            <p:pic>
              <p:nvPicPr>
                <p:cNvPr id="47" name="Ink 46">
                  <a:extLst>
                    <a:ext uri="{FF2B5EF4-FFF2-40B4-BE49-F238E27FC236}">
                      <a16:creationId xmlns:a16="http://schemas.microsoft.com/office/drawing/2014/main" id="{41EBA1AB-1DD6-E737-C984-FC42A41B0D0F}"/>
                    </a:ext>
                  </a:extLst>
                </p:cNvPr>
                <p:cNvPicPr/>
                <p:nvPr/>
              </p:nvPicPr>
              <p:blipFill>
                <a:blip r:embed="rId88"/>
                <a:stretch>
                  <a:fillRect/>
                </a:stretch>
              </p:blipFill>
              <p:spPr>
                <a:xfrm>
                  <a:off x="8235083" y="5139956"/>
                  <a:ext cx="1479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6" name="Ink 65">
                  <a:extLst>
                    <a:ext uri="{FF2B5EF4-FFF2-40B4-BE49-F238E27FC236}">
                      <a16:creationId xmlns:a16="http://schemas.microsoft.com/office/drawing/2014/main" id="{82E662E2-3BF9-D7E2-9941-F4FD120569B9}"/>
                    </a:ext>
                  </a:extLst>
                </p14:cNvPr>
                <p14:cNvContentPartPr/>
                <p14:nvPr/>
              </p14:nvContentPartPr>
              <p14:xfrm>
                <a:off x="8212763" y="5142836"/>
                <a:ext cx="99360" cy="13320"/>
              </p14:xfrm>
            </p:contentPart>
          </mc:Choice>
          <mc:Fallback>
            <p:pic>
              <p:nvPicPr>
                <p:cNvPr id="66" name="Ink 65">
                  <a:extLst>
                    <a:ext uri="{FF2B5EF4-FFF2-40B4-BE49-F238E27FC236}">
                      <a16:creationId xmlns:a16="http://schemas.microsoft.com/office/drawing/2014/main" id="{82E662E2-3BF9-D7E2-9941-F4FD120569B9}"/>
                    </a:ext>
                  </a:extLst>
                </p:cNvPr>
                <p:cNvPicPr/>
                <p:nvPr/>
              </p:nvPicPr>
              <p:blipFill>
                <a:blip r:embed="rId90"/>
                <a:stretch>
                  <a:fillRect/>
                </a:stretch>
              </p:blipFill>
              <p:spPr>
                <a:xfrm>
                  <a:off x="8195123" y="5124836"/>
                  <a:ext cx="135000" cy="48960"/>
                </a:xfrm>
                <a:prstGeom prst="rect">
                  <a:avLst/>
                </a:prstGeom>
              </p:spPr>
            </p:pic>
          </mc:Fallback>
        </mc:AlternateContent>
      </p:grpSp>
      <p:grpSp>
        <p:nvGrpSpPr>
          <p:cNvPr id="70" name="Group 69">
            <a:extLst>
              <a:ext uri="{FF2B5EF4-FFF2-40B4-BE49-F238E27FC236}">
                <a16:creationId xmlns:a16="http://schemas.microsoft.com/office/drawing/2014/main" id="{36ADF943-6279-1CD6-E574-3C6C585E40DE}"/>
              </a:ext>
            </a:extLst>
          </p:cNvPr>
          <p:cNvGrpSpPr/>
          <p:nvPr/>
        </p:nvGrpSpPr>
        <p:grpSpPr>
          <a:xfrm>
            <a:off x="8959403" y="5539196"/>
            <a:ext cx="220320" cy="280080"/>
            <a:chOff x="8959403" y="5539196"/>
            <a:chExt cx="220320" cy="280080"/>
          </a:xfrm>
        </p:grpSpPr>
        <mc:AlternateContent xmlns:mc="http://schemas.openxmlformats.org/markup-compatibility/2006">
          <mc:Choice xmlns:p14="http://schemas.microsoft.com/office/powerpoint/2010/main" Requires="p14">
            <p:contentPart p14:bwMode="auto" r:id="rId91">
              <p14:nvContentPartPr>
                <p14:cNvPr id="68" name="Ink 67">
                  <a:extLst>
                    <a:ext uri="{FF2B5EF4-FFF2-40B4-BE49-F238E27FC236}">
                      <a16:creationId xmlns:a16="http://schemas.microsoft.com/office/drawing/2014/main" id="{D6C1BE37-2708-842F-58F7-D8596888493A}"/>
                    </a:ext>
                  </a:extLst>
                </p14:cNvPr>
                <p14:cNvContentPartPr/>
                <p14:nvPr/>
              </p14:nvContentPartPr>
              <p14:xfrm>
                <a:off x="8959403" y="5539196"/>
                <a:ext cx="115200" cy="280080"/>
              </p14:xfrm>
            </p:contentPart>
          </mc:Choice>
          <mc:Fallback>
            <p:pic>
              <p:nvPicPr>
                <p:cNvPr id="68" name="Ink 67">
                  <a:extLst>
                    <a:ext uri="{FF2B5EF4-FFF2-40B4-BE49-F238E27FC236}">
                      <a16:creationId xmlns:a16="http://schemas.microsoft.com/office/drawing/2014/main" id="{D6C1BE37-2708-842F-58F7-D8596888493A}"/>
                    </a:ext>
                  </a:extLst>
                </p:cNvPr>
                <p:cNvPicPr/>
                <p:nvPr/>
              </p:nvPicPr>
              <p:blipFill>
                <a:blip r:embed="rId92"/>
                <a:stretch>
                  <a:fillRect/>
                </a:stretch>
              </p:blipFill>
              <p:spPr>
                <a:xfrm>
                  <a:off x="8941763" y="5521196"/>
                  <a:ext cx="15084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9" name="Ink 68">
                  <a:extLst>
                    <a:ext uri="{FF2B5EF4-FFF2-40B4-BE49-F238E27FC236}">
                      <a16:creationId xmlns:a16="http://schemas.microsoft.com/office/drawing/2014/main" id="{9FE96DF6-8739-12B6-A718-FBA82427E9A0}"/>
                    </a:ext>
                  </a:extLst>
                </p14:cNvPr>
                <p14:cNvContentPartPr/>
                <p14:nvPr/>
              </p14:nvContentPartPr>
              <p14:xfrm>
                <a:off x="9044363" y="5571236"/>
                <a:ext cx="135360" cy="11520"/>
              </p14:xfrm>
            </p:contentPart>
          </mc:Choice>
          <mc:Fallback>
            <p:pic>
              <p:nvPicPr>
                <p:cNvPr id="69" name="Ink 68">
                  <a:extLst>
                    <a:ext uri="{FF2B5EF4-FFF2-40B4-BE49-F238E27FC236}">
                      <a16:creationId xmlns:a16="http://schemas.microsoft.com/office/drawing/2014/main" id="{9FE96DF6-8739-12B6-A718-FBA82427E9A0}"/>
                    </a:ext>
                  </a:extLst>
                </p:cNvPr>
                <p:cNvPicPr/>
                <p:nvPr/>
              </p:nvPicPr>
              <p:blipFill>
                <a:blip r:embed="rId94"/>
                <a:stretch>
                  <a:fillRect/>
                </a:stretch>
              </p:blipFill>
              <p:spPr>
                <a:xfrm>
                  <a:off x="9026363" y="5553236"/>
                  <a:ext cx="171000" cy="47160"/>
                </a:xfrm>
                <a:prstGeom prst="rect">
                  <a:avLst/>
                </a:prstGeom>
              </p:spPr>
            </p:pic>
          </mc:Fallback>
        </mc:AlternateContent>
      </p:grpSp>
      <p:grpSp>
        <p:nvGrpSpPr>
          <p:cNvPr id="76" name="Group 75">
            <a:extLst>
              <a:ext uri="{FF2B5EF4-FFF2-40B4-BE49-F238E27FC236}">
                <a16:creationId xmlns:a16="http://schemas.microsoft.com/office/drawing/2014/main" id="{5862AE5F-E528-8565-E399-D080BCFA181D}"/>
              </a:ext>
            </a:extLst>
          </p:cNvPr>
          <p:cNvGrpSpPr/>
          <p:nvPr/>
        </p:nvGrpSpPr>
        <p:grpSpPr>
          <a:xfrm>
            <a:off x="2144603" y="2680796"/>
            <a:ext cx="693360" cy="238680"/>
            <a:chOff x="2144603" y="2680796"/>
            <a:chExt cx="693360" cy="238680"/>
          </a:xfrm>
        </p:grpSpPr>
        <mc:AlternateContent xmlns:mc="http://schemas.openxmlformats.org/markup-compatibility/2006">
          <mc:Choice xmlns:p14="http://schemas.microsoft.com/office/powerpoint/2010/main" Requires="p14">
            <p:contentPart p14:bwMode="auto" r:id="rId95">
              <p14:nvContentPartPr>
                <p14:cNvPr id="71" name="Ink 70">
                  <a:extLst>
                    <a:ext uri="{FF2B5EF4-FFF2-40B4-BE49-F238E27FC236}">
                      <a16:creationId xmlns:a16="http://schemas.microsoft.com/office/drawing/2014/main" id="{D5E734DE-7D0F-5504-F86C-B32559B6A06C}"/>
                    </a:ext>
                  </a:extLst>
                </p14:cNvPr>
                <p14:cNvContentPartPr/>
                <p14:nvPr/>
              </p14:nvContentPartPr>
              <p14:xfrm>
                <a:off x="2162603" y="2706716"/>
                <a:ext cx="155160" cy="212760"/>
              </p14:xfrm>
            </p:contentPart>
          </mc:Choice>
          <mc:Fallback>
            <p:pic>
              <p:nvPicPr>
                <p:cNvPr id="71" name="Ink 70">
                  <a:extLst>
                    <a:ext uri="{FF2B5EF4-FFF2-40B4-BE49-F238E27FC236}">
                      <a16:creationId xmlns:a16="http://schemas.microsoft.com/office/drawing/2014/main" id="{D5E734DE-7D0F-5504-F86C-B32559B6A06C}"/>
                    </a:ext>
                  </a:extLst>
                </p:cNvPr>
                <p:cNvPicPr/>
                <p:nvPr/>
              </p:nvPicPr>
              <p:blipFill>
                <a:blip r:embed="rId96"/>
                <a:stretch>
                  <a:fillRect/>
                </a:stretch>
              </p:blipFill>
              <p:spPr>
                <a:xfrm>
                  <a:off x="2144603" y="2689076"/>
                  <a:ext cx="1908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2" name="Ink 71">
                  <a:extLst>
                    <a:ext uri="{FF2B5EF4-FFF2-40B4-BE49-F238E27FC236}">
                      <a16:creationId xmlns:a16="http://schemas.microsoft.com/office/drawing/2014/main" id="{5F9C31E2-AEC8-8C2C-4CF0-0ECFF4397FFA}"/>
                    </a:ext>
                  </a:extLst>
                </p14:cNvPr>
                <p14:cNvContentPartPr/>
                <p14:nvPr/>
              </p14:nvContentPartPr>
              <p14:xfrm>
                <a:off x="2144603" y="2804276"/>
                <a:ext cx="227160" cy="11880"/>
              </p14:xfrm>
            </p:contentPart>
          </mc:Choice>
          <mc:Fallback>
            <p:pic>
              <p:nvPicPr>
                <p:cNvPr id="72" name="Ink 71">
                  <a:extLst>
                    <a:ext uri="{FF2B5EF4-FFF2-40B4-BE49-F238E27FC236}">
                      <a16:creationId xmlns:a16="http://schemas.microsoft.com/office/drawing/2014/main" id="{5F9C31E2-AEC8-8C2C-4CF0-0ECFF4397FFA}"/>
                    </a:ext>
                  </a:extLst>
                </p:cNvPr>
                <p:cNvPicPr/>
                <p:nvPr/>
              </p:nvPicPr>
              <p:blipFill>
                <a:blip r:embed="rId98"/>
                <a:stretch>
                  <a:fillRect/>
                </a:stretch>
              </p:blipFill>
              <p:spPr>
                <a:xfrm>
                  <a:off x="2126963" y="2786276"/>
                  <a:ext cx="262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3" name="Ink 72">
                  <a:extLst>
                    <a:ext uri="{FF2B5EF4-FFF2-40B4-BE49-F238E27FC236}">
                      <a16:creationId xmlns:a16="http://schemas.microsoft.com/office/drawing/2014/main" id="{FBE897C2-09C4-AE96-EADC-335D3A54EC80}"/>
                    </a:ext>
                  </a:extLst>
                </p14:cNvPr>
                <p14:cNvContentPartPr/>
                <p14:nvPr/>
              </p14:nvContentPartPr>
              <p14:xfrm>
                <a:off x="2340803" y="2780876"/>
                <a:ext cx="114120" cy="87120"/>
              </p14:xfrm>
            </p:contentPart>
          </mc:Choice>
          <mc:Fallback>
            <p:pic>
              <p:nvPicPr>
                <p:cNvPr id="73" name="Ink 72">
                  <a:extLst>
                    <a:ext uri="{FF2B5EF4-FFF2-40B4-BE49-F238E27FC236}">
                      <a16:creationId xmlns:a16="http://schemas.microsoft.com/office/drawing/2014/main" id="{FBE897C2-09C4-AE96-EADC-335D3A54EC80}"/>
                    </a:ext>
                  </a:extLst>
                </p:cNvPr>
                <p:cNvPicPr/>
                <p:nvPr/>
              </p:nvPicPr>
              <p:blipFill>
                <a:blip r:embed="rId100"/>
                <a:stretch>
                  <a:fillRect/>
                </a:stretch>
              </p:blipFill>
              <p:spPr>
                <a:xfrm>
                  <a:off x="2323163" y="2763236"/>
                  <a:ext cx="1497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4" name="Ink 73">
                  <a:extLst>
                    <a:ext uri="{FF2B5EF4-FFF2-40B4-BE49-F238E27FC236}">
                      <a16:creationId xmlns:a16="http://schemas.microsoft.com/office/drawing/2014/main" id="{BA43391E-9FD5-C46D-6EC6-D628F422C0CB}"/>
                    </a:ext>
                  </a:extLst>
                </p14:cNvPr>
                <p14:cNvContentPartPr/>
                <p14:nvPr/>
              </p14:nvContentPartPr>
              <p14:xfrm>
                <a:off x="2522603" y="2680796"/>
                <a:ext cx="21240" cy="175680"/>
              </p14:xfrm>
            </p:contentPart>
          </mc:Choice>
          <mc:Fallback>
            <p:pic>
              <p:nvPicPr>
                <p:cNvPr id="74" name="Ink 73">
                  <a:extLst>
                    <a:ext uri="{FF2B5EF4-FFF2-40B4-BE49-F238E27FC236}">
                      <a16:creationId xmlns:a16="http://schemas.microsoft.com/office/drawing/2014/main" id="{BA43391E-9FD5-C46D-6EC6-D628F422C0CB}"/>
                    </a:ext>
                  </a:extLst>
                </p:cNvPr>
                <p:cNvPicPr/>
                <p:nvPr/>
              </p:nvPicPr>
              <p:blipFill>
                <a:blip r:embed="rId102"/>
                <a:stretch>
                  <a:fillRect/>
                </a:stretch>
              </p:blipFill>
              <p:spPr>
                <a:xfrm>
                  <a:off x="2504963" y="2663156"/>
                  <a:ext cx="56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5" name="Ink 74">
                  <a:extLst>
                    <a:ext uri="{FF2B5EF4-FFF2-40B4-BE49-F238E27FC236}">
                      <a16:creationId xmlns:a16="http://schemas.microsoft.com/office/drawing/2014/main" id="{18E603F3-5332-B746-6C9A-23FDEC9C75FD}"/>
                    </a:ext>
                  </a:extLst>
                </p14:cNvPr>
                <p14:cNvContentPartPr/>
                <p14:nvPr/>
              </p14:nvContentPartPr>
              <p14:xfrm>
                <a:off x="2663723" y="2758556"/>
                <a:ext cx="174240" cy="128520"/>
              </p14:xfrm>
            </p:contentPart>
          </mc:Choice>
          <mc:Fallback>
            <p:pic>
              <p:nvPicPr>
                <p:cNvPr id="75" name="Ink 74">
                  <a:extLst>
                    <a:ext uri="{FF2B5EF4-FFF2-40B4-BE49-F238E27FC236}">
                      <a16:creationId xmlns:a16="http://schemas.microsoft.com/office/drawing/2014/main" id="{18E603F3-5332-B746-6C9A-23FDEC9C75FD}"/>
                    </a:ext>
                  </a:extLst>
                </p:cNvPr>
                <p:cNvPicPr/>
                <p:nvPr/>
              </p:nvPicPr>
              <p:blipFill>
                <a:blip r:embed="rId104"/>
                <a:stretch>
                  <a:fillRect/>
                </a:stretch>
              </p:blipFill>
              <p:spPr>
                <a:xfrm>
                  <a:off x="2646083" y="2740556"/>
                  <a:ext cx="209880" cy="164160"/>
                </a:xfrm>
                <a:prstGeom prst="rect">
                  <a:avLst/>
                </a:prstGeom>
              </p:spPr>
            </p:pic>
          </mc:Fallback>
        </mc:AlternateContent>
      </p:grpSp>
    </p:spTree>
    <p:extLst>
      <p:ext uri="{BB962C8B-B14F-4D97-AF65-F5344CB8AC3E}">
        <p14:creationId xmlns:p14="http://schemas.microsoft.com/office/powerpoint/2010/main" val="26593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pic>
        <p:nvPicPr>
          <p:cNvPr id="9" name="Picture 8" descr="Diagram&#10;&#10;Description automatically generated">
            <a:extLst>
              <a:ext uri="{FF2B5EF4-FFF2-40B4-BE49-F238E27FC236}">
                <a16:creationId xmlns:a16="http://schemas.microsoft.com/office/drawing/2014/main" id="{64D87E79-0FDF-1148-8F8B-A7DC98D76846}"/>
              </a:ext>
            </a:extLst>
          </p:cNvPr>
          <p:cNvPicPr>
            <a:picLocks noChangeAspect="1"/>
          </p:cNvPicPr>
          <p:nvPr/>
        </p:nvPicPr>
        <p:blipFill rotWithShape="1">
          <a:blip r:embed="rId2"/>
          <a:srcRect b="28012"/>
          <a:stretch/>
        </p:blipFill>
        <p:spPr>
          <a:xfrm>
            <a:off x="2222500" y="2331012"/>
            <a:ext cx="7947133" cy="3258905"/>
          </a:xfrm>
          <a:prstGeom prst="rect">
            <a:avLst/>
          </a:prstGeom>
        </p:spPr>
      </p:pic>
      <p:pic>
        <p:nvPicPr>
          <p:cNvPr id="4" name="Picture 3" descr="Diagram&#10;&#10;Description automatically generated">
            <a:extLst>
              <a:ext uri="{FF2B5EF4-FFF2-40B4-BE49-F238E27FC236}">
                <a16:creationId xmlns:a16="http://schemas.microsoft.com/office/drawing/2014/main" id="{43F78590-8ECD-CD40-9B2D-292D880C4DD0}"/>
              </a:ext>
            </a:extLst>
          </p:cNvPr>
          <p:cNvPicPr>
            <a:picLocks noChangeAspect="1"/>
          </p:cNvPicPr>
          <p:nvPr/>
        </p:nvPicPr>
        <p:blipFill rotWithShape="1">
          <a:blip r:embed="rId2"/>
          <a:srcRect l="58691" t="49593" r="26112" b="28012"/>
          <a:stretch/>
        </p:blipFill>
        <p:spPr>
          <a:xfrm>
            <a:off x="2760453" y="4676218"/>
            <a:ext cx="1207698" cy="1013800"/>
          </a:xfrm>
          <a:prstGeom prst="rect">
            <a:avLst/>
          </a:prstGeom>
        </p:spPr>
      </p:pic>
      <p:sp>
        <p:nvSpPr>
          <p:cNvPr id="6" name="TextBox 5">
            <a:extLst>
              <a:ext uri="{FF2B5EF4-FFF2-40B4-BE49-F238E27FC236}">
                <a16:creationId xmlns:a16="http://schemas.microsoft.com/office/drawing/2014/main" id="{4C4D8DDA-0561-154E-8861-45158CA3272C}"/>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7" name="TextBox 6">
            <a:extLst>
              <a:ext uri="{FF2B5EF4-FFF2-40B4-BE49-F238E27FC236}">
                <a16:creationId xmlns:a16="http://schemas.microsoft.com/office/drawing/2014/main" id="{206C7CBD-45B7-E546-9DA0-45D41C3CD4E0}"/>
              </a:ext>
            </a:extLst>
          </p:cNvPr>
          <p:cNvSpPr txBox="1"/>
          <p:nvPr/>
        </p:nvSpPr>
        <p:spPr>
          <a:xfrm>
            <a:off x="6577264" y="5631673"/>
            <a:ext cx="2804935" cy="369332"/>
          </a:xfrm>
          <a:prstGeom prst="rect">
            <a:avLst/>
          </a:prstGeom>
          <a:noFill/>
        </p:spPr>
        <p:txBody>
          <a:bodyPr wrap="none" rtlCol="0">
            <a:spAutoFit/>
          </a:bodyPr>
          <a:lstStyle/>
          <a:p>
            <a:r>
              <a:rPr lang="en-US" dirty="0"/>
              <a:t>Same number of data points</a:t>
            </a:r>
          </a:p>
        </p:txBody>
      </p:sp>
    </p:spTree>
    <p:extLst>
      <p:ext uri="{BB962C8B-B14F-4D97-AF65-F5344CB8AC3E}">
        <p14:creationId xmlns:p14="http://schemas.microsoft.com/office/powerpoint/2010/main" val="2023395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fair</a:t>
              </a:r>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20162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Example: replace with the most common value</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6947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Common (simple) rules for imputing</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9373245" cy="2246769"/>
          </a:xfrm>
          <a:prstGeom prst="rect">
            <a:avLst/>
          </a:prstGeom>
          <a:solidFill>
            <a:schemeClr val="bg1"/>
          </a:solidFill>
        </p:spPr>
        <p:txBody>
          <a:bodyPr wrap="square" rtlCol="0">
            <a:spAutoFit/>
          </a:bodyPr>
          <a:lstStyle/>
          <a:p>
            <a:pPr algn="just"/>
            <a:r>
              <a:rPr lang="en-US" sz="2800" dirty="0"/>
              <a:t>Impute each feature with missing values:</a:t>
            </a:r>
          </a:p>
          <a:p>
            <a:pPr algn="just"/>
            <a:endParaRPr lang="en-US" sz="2800" dirty="0"/>
          </a:p>
          <a:p>
            <a:pPr marL="514350" indent="-514350" algn="just">
              <a:buAutoNum type="arabicPeriod"/>
            </a:pPr>
            <a:r>
              <a:rPr lang="en-US" sz="2800" dirty="0">
                <a:solidFill>
                  <a:srgbClr val="C00000"/>
                </a:solidFill>
              </a:rPr>
              <a:t>Categorical features</a:t>
            </a:r>
            <a:r>
              <a:rPr lang="en-US" sz="2800" dirty="0"/>
              <a:t>: Most popular value of non-missing</a:t>
            </a:r>
          </a:p>
          <a:p>
            <a:pPr marL="514350" indent="-514350" algn="just">
              <a:buAutoNum type="arabicPeriod"/>
            </a:pPr>
            <a:endParaRPr lang="en-US" sz="2800" dirty="0"/>
          </a:p>
          <a:p>
            <a:pPr marL="514350" indent="-514350" algn="just">
              <a:buAutoNum type="arabicPeriod"/>
            </a:pPr>
            <a:r>
              <a:rPr lang="en-US" sz="2800" dirty="0">
                <a:solidFill>
                  <a:srgbClr val="C00000"/>
                </a:solidFill>
              </a:rPr>
              <a:t>Numerical features</a:t>
            </a:r>
            <a:r>
              <a:rPr lang="en-US" sz="2800" dirty="0"/>
              <a:t>: Average or median value of non-missing</a:t>
            </a:r>
          </a:p>
        </p:txBody>
      </p:sp>
      <p:grpSp>
        <p:nvGrpSpPr>
          <p:cNvPr id="23" name="Group 22">
            <a:extLst>
              <a:ext uri="{FF2B5EF4-FFF2-40B4-BE49-F238E27FC236}">
                <a16:creationId xmlns:a16="http://schemas.microsoft.com/office/drawing/2014/main" id="{D5D13499-171D-01BD-D2B5-2FEA2362BC04}"/>
              </a:ext>
            </a:extLst>
          </p:cNvPr>
          <p:cNvGrpSpPr/>
          <p:nvPr/>
        </p:nvGrpSpPr>
        <p:grpSpPr>
          <a:xfrm>
            <a:off x="7027283" y="2552276"/>
            <a:ext cx="1972080" cy="502920"/>
            <a:chOff x="7027283" y="2552276"/>
            <a:chExt cx="1972080" cy="50292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5C4400C-92A0-85EC-7791-EA33A92F8F21}"/>
                    </a:ext>
                  </a:extLst>
                </p14:cNvPr>
                <p14:cNvContentPartPr/>
                <p14:nvPr/>
              </p14:nvContentPartPr>
              <p14:xfrm>
                <a:off x="7027283" y="2650916"/>
                <a:ext cx="249120" cy="204480"/>
              </p14:xfrm>
            </p:contentPart>
          </mc:Choice>
          <mc:Fallback>
            <p:pic>
              <p:nvPicPr>
                <p:cNvPr id="3" name="Ink 2">
                  <a:extLst>
                    <a:ext uri="{FF2B5EF4-FFF2-40B4-BE49-F238E27FC236}">
                      <a16:creationId xmlns:a16="http://schemas.microsoft.com/office/drawing/2014/main" id="{C5C4400C-92A0-85EC-7791-EA33A92F8F21}"/>
                    </a:ext>
                  </a:extLst>
                </p:cNvPr>
                <p:cNvPicPr/>
                <p:nvPr/>
              </p:nvPicPr>
              <p:blipFill>
                <a:blip r:embed="rId3"/>
                <a:stretch>
                  <a:fillRect/>
                </a:stretch>
              </p:blipFill>
              <p:spPr>
                <a:xfrm>
                  <a:off x="7009283" y="2633276"/>
                  <a:ext cx="284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5794450-FEF6-0000-4975-DD74150B5568}"/>
                    </a:ext>
                  </a:extLst>
                </p14:cNvPr>
                <p14:cNvContentPartPr/>
                <p14:nvPr/>
              </p14:nvContentPartPr>
              <p14:xfrm>
                <a:off x="7182443" y="2732636"/>
                <a:ext cx="194760" cy="164520"/>
              </p14:xfrm>
            </p:contentPart>
          </mc:Choice>
          <mc:Fallback>
            <p:pic>
              <p:nvPicPr>
                <p:cNvPr id="4" name="Ink 3">
                  <a:extLst>
                    <a:ext uri="{FF2B5EF4-FFF2-40B4-BE49-F238E27FC236}">
                      <a16:creationId xmlns:a16="http://schemas.microsoft.com/office/drawing/2014/main" id="{15794450-FEF6-0000-4975-DD74150B5568}"/>
                    </a:ext>
                  </a:extLst>
                </p:cNvPr>
                <p:cNvPicPr/>
                <p:nvPr/>
              </p:nvPicPr>
              <p:blipFill>
                <a:blip r:embed="rId5"/>
                <a:stretch>
                  <a:fillRect/>
                </a:stretch>
              </p:blipFill>
              <p:spPr>
                <a:xfrm>
                  <a:off x="7164443" y="2714636"/>
                  <a:ext cx="230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03F5B08-7E85-F21F-9473-4633A431B1E1}"/>
                    </a:ext>
                  </a:extLst>
                </p14:cNvPr>
                <p14:cNvContentPartPr/>
                <p14:nvPr/>
              </p14:nvContentPartPr>
              <p14:xfrm>
                <a:off x="7569803" y="2632196"/>
                <a:ext cx="24120" cy="64800"/>
              </p14:xfrm>
            </p:contentPart>
          </mc:Choice>
          <mc:Fallback>
            <p:pic>
              <p:nvPicPr>
                <p:cNvPr id="6" name="Ink 5">
                  <a:extLst>
                    <a:ext uri="{FF2B5EF4-FFF2-40B4-BE49-F238E27FC236}">
                      <a16:creationId xmlns:a16="http://schemas.microsoft.com/office/drawing/2014/main" id="{103F5B08-7E85-F21F-9473-4633A431B1E1}"/>
                    </a:ext>
                  </a:extLst>
                </p:cNvPr>
                <p:cNvPicPr/>
                <p:nvPr/>
              </p:nvPicPr>
              <p:blipFill>
                <a:blip r:embed="rId7"/>
                <a:stretch>
                  <a:fillRect/>
                </a:stretch>
              </p:blipFill>
              <p:spPr>
                <a:xfrm>
                  <a:off x="7551803" y="2614196"/>
                  <a:ext cx="597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D2AE98B-FF32-DBD4-1834-80060E4A0877}"/>
                    </a:ext>
                  </a:extLst>
                </p14:cNvPr>
                <p14:cNvContentPartPr/>
                <p14:nvPr/>
              </p14:nvContentPartPr>
              <p14:xfrm>
                <a:off x="7624883" y="2632916"/>
                <a:ext cx="133560" cy="96840"/>
              </p14:xfrm>
            </p:contentPart>
          </mc:Choice>
          <mc:Fallback>
            <p:pic>
              <p:nvPicPr>
                <p:cNvPr id="7" name="Ink 6">
                  <a:extLst>
                    <a:ext uri="{FF2B5EF4-FFF2-40B4-BE49-F238E27FC236}">
                      <a16:creationId xmlns:a16="http://schemas.microsoft.com/office/drawing/2014/main" id="{CD2AE98B-FF32-DBD4-1834-80060E4A0877}"/>
                    </a:ext>
                  </a:extLst>
                </p:cNvPr>
                <p:cNvPicPr/>
                <p:nvPr/>
              </p:nvPicPr>
              <p:blipFill>
                <a:blip r:embed="rId9"/>
                <a:stretch>
                  <a:fillRect/>
                </a:stretch>
              </p:blipFill>
              <p:spPr>
                <a:xfrm>
                  <a:off x="7607243" y="2614916"/>
                  <a:ext cx="169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A96BC1D-BE73-96A7-EB96-F06A7C8D3AC3}"/>
                    </a:ext>
                  </a:extLst>
                </p14:cNvPr>
                <p14:cNvContentPartPr/>
                <p14:nvPr/>
              </p14:nvContentPartPr>
              <p14:xfrm>
                <a:off x="7862483" y="2628956"/>
                <a:ext cx="60840" cy="100080"/>
              </p14:xfrm>
            </p:contentPart>
          </mc:Choice>
          <mc:Fallback>
            <p:pic>
              <p:nvPicPr>
                <p:cNvPr id="8" name="Ink 7">
                  <a:extLst>
                    <a:ext uri="{FF2B5EF4-FFF2-40B4-BE49-F238E27FC236}">
                      <a16:creationId xmlns:a16="http://schemas.microsoft.com/office/drawing/2014/main" id="{DA96BC1D-BE73-96A7-EB96-F06A7C8D3AC3}"/>
                    </a:ext>
                  </a:extLst>
                </p:cNvPr>
                <p:cNvPicPr/>
                <p:nvPr/>
              </p:nvPicPr>
              <p:blipFill>
                <a:blip r:embed="rId11"/>
                <a:stretch>
                  <a:fillRect/>
                </a:stretch>
              </p:blipFill>
              <p:spPr>
                <a:xfrm>
                  <a:off x="7844483" y="2610956"/>
                  <a:ext cx="964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E81CA3AB-BE2C-11E5-67D4-D02D37E508A8}"/>
                    </a:ext>
                  </a:extLst>
                </p14:cNvPr>
                <p14:cNvContentPartPr/>
                <p14:nvPr/>
              </p14:nvContentPartPr>
              <p14:xfrm>
                <a:off x="7936283" y="2645156"/>
                <a:ext cx="70920" cy="333000"/>
              </p14:xfrm>
            </p:contentPart>
          </mc:Choice>
          <mc:Fallback>
            <p:pic>
              <p:nvPicPr>
                <p:cNvPr id="11" name="Ink 10">
                  <a:extLst>
                    <a:ext uri="{FF2B5EF4-FFF2-40B4-BE49-F238E27FC236}">
                      <a16:creationId xmlns:a16="http://schemas.microsoft.com/office/drawing/2014/main" id="{E81CA3AB-BE2C-11E5-67D4-D02D37E508A8}"/>
                    </a:ext>
                  </a:extLst>
                </p:cNvPr>
                <p:cNvPicPr/>
                <p:nvPr/>
              </p:nvPicPr>
              <p:blipFill>
                <a:blip r:embed="rId13"/>
                <a:stretch>
                  <a:fillRect/>
                </a:stretch>
              </p:blipFill>
              <p:spPr>
                <a:xfrm>
                  <a:off x="7918643" y="2627516"/>
                  <a:ext cx="1065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D094A3C8-B18E-550F-46EA-7298A3DA4B7A}"/>
                    </a:ext>
                  </a:extLst>
                </p14:cNvPr>
                <p14:cNvContentPartPr/>
                <p14:nvPr/>
              </p14:nvContentPartPr>
              <p14:xfrm>
                <a:off x="8088923" y="2552276"/>
                <a:ext cx="5040" cy="33480"/>
              </p14:xfrm>
            </p:contentPart>
          </mc:Choice>
          <mc:Fallback>
            <p:pic>
              <p:nvPicPr>
                <p:cNvPr id="12" name="Ink 11">
                  <a:extLst>
                    <a:ext uri="{FF2B5EF4-FFF2-40B4-BE49-F238E27FC236}">
                      <a16:creationId xmlns:a16="http://schemas.microsoft.com/office/drawing/2014/main" id="{D094A3C8-B18E-550F-46EA-7298A3DA4B7A}"/>
                    </a:ext>
                  </a:extLst>
                </p:cNvPr>
                <p:cNvPicPr/>
                <p:nvPr/>
              </p:nvPicPr>
              <p:blipFill>
                <a:blip r:embed="rId15"/>
                <a:stretch>
                  <a:fillRect/>
                </a:stretch>
              </p:blipFill>
              <p:spPr>
                <a:xfrm>
                  <a:off x="8070923" y="2534636"/>
                  <a:ext cx="40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20ABC1BC-0DB2-AC7C-ADAF-83E7BBE3496C}"/>
                    </a:ext>
                  </a:extLst>
                </p14:cNvPr>
                <p14:cNvContentPartPr/>
                <p14:nvPr/>
              </p14:nvContentPartPr>
              <p14:xfrm>
                <a:off x="8120963" y="2627156"/>
                <a:ext cx="56520" cy="147600"/>
              </p14:xfrm>
            </p:contentPart>
          </mc:Choice>
          <mc:Fallback>
            <p:pic>
              <p:nvPicPr>
                <p:cNvPr id="13" name="Ink 12">
                  <a:extLst>
                    <a:ext uri="{FF2B5EF4-FFF2-40B4-BE49-F238E27FC236}">
                      <a16:creationId xmlns:a16="http://schemas.microsoft.com/office/drawing/2014/main" id="{20ABC1BC-0DB2-AC7C-ADAF-83E7BBE3496C}"/>
                    </a:ext>
                  </a:extLst>
                </p:cNvPr>
                <p:cNvPicPr/>
                <p:nvPr/>
              </p:nvPicPr>
              <p:blipFill>
                <a:blip r:embed="rId17"/>
                <a:stretch>
                  <a:fillRect/>
                </a:stretch>
              </p:blipFill>
              <p:spPr>
                <a:xfrm>
                  <a:off x="8103323" y="2609156"/>
                  <a:ext cx="921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AFCE6E71-F698-EAAA-4871-1B178C195C76}"/>
                    </a:ext>
                  </a:extLst>
                </p14:cNvPr>
                <p14:cNvContentPartPr/>
                <p14:nvPr/>
              </p14:nvContentPartPr>
              <p14:xfrm>
                <a:off x="8273243" y="2582876"/>
                <a:ext cx="149760" cy="180360"/>
              </p14:xfrm>
            </p:contentPart>
          </mc:Choice>
          <mc:Fallback>
            <p:pic>
              <p:nvPicPr>
                <p:cNvPr id="14" name="Ink 13">
                  <a:extLst>
                    <a:ext uri="{FF2B5EF4-FFF2-40B4-BE49-F238E27FC236}">
                      <a16:creationId xmlns:a16="http://schemas.microsoft.com/office/drawing/2014/main" id="{AFCE6E71-F698-EAAA-4871-1B178C195C76}"/>
                    </a:ext>
                  </a:extLst>
                </p:cNvPr>
                <p:cNvPicPr/>
                <p:nvPr/>
              </p:nvPicPr>
              <p:blipFill>
                <a:blip r:embed="rId19"/>
                <a:stretch>
                  <a:fillRect/>
                </a:stretch>
              </p:blipFill>
              <p:spPr>
                <a:xfrm>
                  <a:off x="8255603" y="2564876"/>
                  <a:ext cx="1854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5FBA5D33-972C-C743-5423-CB17B033B921}"/>
                    </a:ext>
                  </a:extLst>
                </p14:cNvPr>
                <p14:cNvContentPartPr/>
                <p14:nvPr/>
              </p14:nvContentPartPr>
              <p14:xfrm>
                <a:off x="8463683" y="2690156"/>
                <a:ext cx="1080" cy="33120"/>
              </p14:xfrm>
            </p:contentPart>
          </mc:Choice>
          <mc:Fallback>
            <p:pic>
              <p:nvPicPr>
                <p:cNvPr id="15" name="Ink 14">
                  <a:extLst>
                    <a:ext uri="{FF2B5EF4-FFF2-40B4-BE49-F238E27FC236}">
                      <a16:creationId xmlns:a16="http://schemas.microsoft.com/office/drawing/2014/main" id="{5FBA5D33-972C-C743-5423-CB17B033B921}"/>
                    </a:ext>
                  </a:extLst>
                </p:cNvPr>
                <p:cNvPicPr/>
                <p:nvPr/>
              </p:nvPicPr>
              <p:blipFill>
                <a:blip r:embed="rId21"/>
                <a:stretch>
                  <a:fillRect/>
                </a:stretch>
              </p:blipFill>
              <p:spPr>
                <a:xfrm>
                  <a:off x="8446043" y="2672156"/>
                  <a:ext cx="367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2923649F-C105-9D4C-28A0-9AAEA3C1C4E0}"/>
                    </a:ext>
                  </a:extLst>
                </p14:cNvPr>
                <p14:cNvContentPartPr/>
                <p14:nvPr/>
              </p14:nvContentPartPr>
              <p14:xfrm>
                <a:off x="8568803" y="2588996"/>
                <a:ext cx="14040" cy="88920"/>
              </p14:xfrm>
            </p:contentPart>
          </mc:Choice>
          <mc:Fallback>
            <p:pic>
              <p:nvPicPr>
                <p:cNvPr id="16" name="Ink 15">
                  <a:extLst>
                    <a:ext uri="{FF2B5EF4-FFF2-40B4-BE49-F238E27FC236}">
                      <a16:creationId xmlns:a16="http://schemas.microsoft.com/office/drawing/2014/main" id="{2923649F-C105-9D4C-28A0-9AAEA3C1C4E0}"/>
                    </a:ext>
                  </a:extLst>
                </p:cNvPr>
                <p:cNvPicPr/>
                <p:nvPr/>
              </p:nvPicPr>
              <p:blipFill>
                <a:blip r:embed="rId23"/>
                <a:stretch>
                  <a:fillRect/>
                </a:stretch>
              </p:blipFill>
              <p:spPr>
                <a:xfrm>
                  <a:off x="8550803" y="2570996"/>
                  <a:ext cx="496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2CA6007E-53F9-8494-312B-3D2AAE4E7285}"/>
                    </a:ext>
                  </a:extLst>
                </p14:cNvPr>
                <p14:cNvContentPartPr/>
                <p14:nvPr/>
              </p14:nvContentPartPr>
              <p14:xfrm>
                <a:off x="8687963" y="2596916"/>
                <a:ext cx="102240" cy="189000"/>
              </p14:xfrm>
            </p:contentPart>
          </mc:Choice>
          <mc:Fallback>
            <p:pic>
              <p:nvPicPr>
                <p:cNvPr id="17" name="Ink 16">
                  <a:extLst>
                    <a:ext uri="{FF2B5EF4-FFF2-40B4-BE49-F238E27FC236}">
                      <a16:creationId xmlns:a16="http://schemas.microsoft.com/office/drawing/2014/main" id="{2CA6007E-53F9-8494-312B-3D2AAE4E7285}"/>
                    </a:ext>
                  </a:extLst>
                </p:cNvPr>
                <p:cNvPicPr/>
                <p:nvPr/>
              </p:nvPicPr>
              <p:blipFill>
                <a:blip r:embed="rId25"/>
                <a:stretch>
                  <a:fillRect/>
                </a:stretch>
              </p:blipFill>
              <p:spPr>
                <a:xfrm>
                  <a:off x="8670323" y="2578916"/>
                  <a:ext cx="1378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DD1DB6DE-1094-A810-4406-19C51B99BB4E}"/>
                    </a:ext>
                  </a:extLst>
                </p14:cNvPr>
                <p14:cNvContentPartPr/>
                <p14:nvPr/>
              </p14:nvContentPartPr>
              <p14:xfrm>
                <a:off x="8662763" y="2684036"/>
                <a:ext cx="165600" cy="7920"/>
              </p14:xfrm>
            </p:contentPart>
          </mc:Choice>
          <mc:Fallback>
            <p:pic>
              <p:nvPicPr>
                <p:cNvPr id="18" name="Ink 17">
                  <a:extLst>
                    <a:ext uri="{FF2B5EF4-FFF2-40B4-BE49-F238E27FC236}">
                      <a16:creationId xmlns:a16="http://schemas.microsoft.com/office/drawing/2014/main" id="{DD1DB6DE-1094-A810-4406-19C51B99BB4E}"/>
                    </a:ext>
                  </a:extLst>
                </p:cNvPr>
                <p:cNvPicPr/>
                <p:nvPr/>
              </p:nvPicPr>
              <p:blipFill>
                <a:blip r:embed="rId27"/>
                <a:stretch>
                  <a:fillRect/>
                </a:stretch>
              </p:blipFill>
              <p:spPr>
                <a:xfrm>
                  <a:off x="8644763" y="2666396"/>
                  <a:ext cx="2012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6078E2CC-1A28-71C2-142D-2DF28E6EFF07}"/>
                    </a:ext>
                  </a:extLst>
                </p14:cNvPr>
                <p14:cNvContentPartPr/>
                <p14:nvPr/>
              </p14:nvContentPartPr>
              <p14:xfrm>
                <a:off x="8861483" y="2656316"/>
                <a:ext cx="74520" cy="75600"/>
              </p14:xfrm>
            </p:contentPart>
          </mc:Choice>
          <mc:Fallback>
            <p:pic>
              <p:nvPicPr>
                <p:cNvPr id="19" name="Ink 18">
                  <a:extLst>
                    <a:ext uri="{FF2B5EF4-FFF2-40B4-BE49-F238E27FC236}">
                      <a16:creationId xmlns:a16="http://schemas.microsoft.com/office/drawing/2014/main" id="{6078E2CC-1A28-71C2-142D-2DF28E6EFF07}"/>
                    </a:ext>
                  </a:extLst>
                </p:cNvPr>
                <p:cNvPicPr/>
                <p:nvPr/>
              </p:nvPicPr>
              <p:blipFill>
                <a:blip r:embed="rId29"/>
                <a:stretch>
                  <a:fillRect/>
                </a:stretch>
              </p:blipFill>
              <p:spPr>
                <a:xfrm>
                  <a:off x="8843483" y="2638316"/>
                  <a:ext cx="1101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5390EF9A-C994-02A4-52AC-7DB868BA9901}"/>
                    </a:ext>
                  </a:extLst>
                </p14:cNvPr>
                <p14:cNvContentPartPr/>
                <p14:nvPr/>
              </p14:nvContentPartPr>
              <p14:xfrm>
                <a:off x="8570603" y="2624996"/>
                <a:ext cx="428760" cy="430200"/>
              </p14:xfrm>
            </p:contentPart>
          </mc:Choice>
          <mc:Fallback>
            <p:pic>
              <p:nvPicPr>
                <p:cNvPr id="20" name="Ink 19">
                  <a:extLst>
                    <a:ext uri="{FF2B5EF4-FFF2-40B4-BE49-F238E27FC236}">
                      <a16:creationId xmlns:a16="http://schemas.microsoft.com/office/drawing/2014/main" id="{5390EF9A-C994-02A4-52AC-7DB868BA9901}"/>
                    </a:ext>
                  </a:extLst>
                </p:cNvPr>
                <p:cNvPicPr/>
                <p:nvPr/>
              </p:nvPicPr>
              <p:blipFill>
                <a:blip r:embed="rId31"/>
                <a:stretch>
                  <a:fillRect/>
                </a:stretch>
              </p:blipFill>
              <p:spPr>
                <a:xfrm>
                  <a:off x="8552963" y="2606996"/>
                  <a:ext cx="464400" cy="465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3192DFD-3E90-0774-9353-13A9303F145A}"/>
                  </a:ext>
                </a:extLst>
              </p14:cNvPr>
              <p14:cNvContentPartPr/>
              <p14:nvPr/>
            </p14:nvContentPartPr>
            <p14:xfrm>
              <a:off x="4610603" y="4228076"/>
              <a:ext cx="916200" cy="28800"/>
            </p14:xfrm>
          </p:contentPart>
        </mc:Choice>
        <mc:Fallback>
          <p:pic>
            <p:nvPicPr>
              <p:cNvPr id="21" name="Ink 20">
                <a:extLst>
                  <a:ext uri="{FF2B5EF4-FFF2-40B4-BE49-F238E27FC236}">
                    <a16:creationId xmlns:a16="http://schemas.microsoft.com/office/drawing/2014/main" id="{83192DFD-3E90-0774-9353-13A9303F145A}"/>
                  </a:ext>
                </a:extLst>
              </p:cNvPr>
              <p:cNvPicPr/>
              <p:nvPr/>
            </p:nvPicPr>
            <p:blipFill>
              <a:blip r:embed="rId33"/>
              <a:stretch>
                <a:fillRect/>
              </a:stretch>
            </p:blipFill>
            <p:spPr>
              <a:xfrm>
                <a:off x="4592603" y="4210436"/>
                <a:ext cx="9518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32439EEB-EC68-09C1-4A96-3ABA93FE47CD}"/>
                  </a:ext>
                </a:extLst>
              </p14:cNvPr>
              <p14:cNvContentPartPr/>
              <p14:nvPr/>
            </p14:nvContentPartPr>
            <p14:xfrm>
              <a:off x="6260483" y="4228796"/>
              <a:ext cx="1527120" cy="30600"/>
            </p14:xfrm>
          </p:contentPart>
        </mc:Choice>
        <mc:Fallback>
          <p:pic>
            <p:nvPicPr>
              <p:cNvPr id="22" name="Ink 21">
                <a:extLst>
                  <a:ext uri="{FF2B5EF4-FFF2-40B4-BE49-F238E27FC236}">
                    <a16:creationId xmlns:a16="http://schemas.microsoft.com/office/drawing/2014/main" id="{32439EEB-EC68-09C1-4A96-3ABA93FE47CD}"/>
                  </a:ext>
                </a:extLst>
              </p:cNvPr>
              <p:cNvPicPr/>
              <p:nvPr/>
            </p:nvPicPr>
            <p:blipFill>
              <a:blip r:embed="rId35"/>
              <a:stretch>
                <a:fillRect/>
              </a:stretch>
            </p:blipFill>
            <p:spPr>
              <a:xfrm>
                <a:off x="6242843" y="4210796"/>
                <a:ext cx="1562760" cy="66240"/>
              </a:xfrm>
              <a:prstGeom prst="rect">
                <a:avLst/>
              </a:prstGeom>
            </p:spPr>
          </p:pic>
        </mc:Fallback>
      </mc:AlternateContent>
    </p:spTree>
    <p:extLst>
      <p:ext uri="{BB962C8B-B14F-4D97-AF65-F5344CB8AC3E}">
        <p14:creationId xmlns:p14="http://schemas.microsoft.com/office/powerpoint/2010/main" val="27894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imputation: pros and cons</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4832092"/>
          </a:xfrm>
          <a:prstGeom prst="rect">
            <a:avLst/>
          </a:prstGeom>
          <a:solidFill>
            <a:schemeClr val="bg1"/>
          </a:solidFill>
        </p:spPr>
        <p:txBody>
          <a:bodyPr wrap="square" rtlCol="0">
            <a:spAutoFit/>
          </a:bodyPr>
          <a:lstStyle/>
          <a:p>
            <a:pPr algn="just"/>
            <a:r>
              <a:rPr lang="en-US" sz="2800" dirty="0">
                <a:solidFill>
                  <a:srgbClr val="C00000"/>
                </a:solidFill>
              </a:rPr>
              <a:t>Pros </a:t>
            </a:r>
          </a:p>
          <a:p>
            <a:pPr algn="just"/>
            <a:r>
              <a:rPr lang="en-US" sz="2800" dirty="0"/>
              <a:t>• Easy to understand and implement </a:t>
            </a:r>
          </a:p>
          <a:p>
            <a:pPr algn="just"/>
            <a:r>
              <a:rPr lang="en-US" sz="2800" dirty="0"/>
              <a:t>• works for all machine learning models </a:t>
            </a:r>
          </a:p>
          <a:p>
            <a:pPr algn="just"/>
            <a:r>
              <a:rPr lang="en-US" sz="2800" dirty="0"/>
              <a:t>	(logistic regression, decision trees, …) </a:t>
            </a:r>
          </a:p>
          <a:p>
            <a:pPr algn="just"/>
            <a:r>
              <a:rPr lang="en-US" sz="2800" dirty="0"/>
              <a:t>• works for missing values in the prediction part</a:t>
            </a:r>
          </a:p>
          <a:p>
            <a:pPr algn="just"/>
            <a:r>
              <a:rPr lang="en-US" sz="2800" dirty="0"/>
              <a:t>	use the same imputation rules</a:t>
            </a:r>
          </a:p>
          <a:p>
            <a:pPr algn="just"/>
            <a:endParaRPr lang="en-US" sz="2800" dirty="0"/>
          </a:p>
          <a:p>
            <a:pPr algn="just"/>
            <a:r>
              <a:rPr lang="en-US" sz="2800" dirty="0">
                <a:solidFill>
                  <a:srgbClr val="C00000"/>
                </a:solidFill>
              </a:rPr>
              <a:t>Cons </a:t>
            </a:r>
          </a:p>
          <a:p>
            <a:pPr algn="just"/>
            <a:r>
              <a:rPr lang="en-US" sz="2800" dirty="0"/>
              <a:t>• May have systematic errors</a:t>
            </a:r>
          </a:p>
          <a:p>
            <a:pPr algn="just"/>
            <a:r>
              <a:rPr lang="en-US" sz="2800" dirty="0">
                <a:solidFill>
                  <a:srgbClr val="C00000"/>
                </a:solidFill>
              </a:rPr>
              <a:t> Example: </a:t>
            </a:r>
            <a:r>
              <a:rPr lang="en-US" sz="2800" dirty="0"/>
              <a:t>a feature is missing in the entire dataset in one place but is not missing in another dataset. </a:t>
            </a:r>
          </a:p>
        </p:txBody>
      </p:sp>
    </p:spTree>
    <p:extLst>
      <p:ext uri="{BB962C8B-B14F-4D97-AF65-F5344CB8AC3E}">
        <p14:creationId xmlns:p14="http://schemas.microsoft.com/office/powerpoint/2010/main" val="288892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Code</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1815882"/>
          </a:xfrm>
          <a:prstGeom prst="rect">
            <a:avLst/>
          </a:prstGeom>
          <a:solidFill>
            <a:schemeClr val="bg1"/>
          </a:solidFill>
        </p:spPr>
        <p:txBody>
          <a:bodyPr wrap="square" rtlCol="0">
            <a:spAutoFit/>
          </a:bodyPr>
          <a:lstStyle/>
          <a:p>
            <a:pPr algn="just"/>
            <a:r>
              <a:rPr lang="en-US" sz="2800" dirty="0">
                <a:solidFill>
                  <a:srgbClr val="00B0F0"/>
                </a:solidFill>
              </a:rPr>
              <a:t>Let us do coding together! </a:t>
            </a:r>
          </a:p>
          <a:p>
            <a:pPr algn="just"/>
            <a:endParaRPr lang="en-US" sz="2800" dirty="0">
              <a:solidFill>
                <a:srgbClr val="00B0F0"/>
              </a:solidFill>
            </a:endParaRPr>
          </a:p>
          <a:p>
            <a:pPr algn="just"/>
            <a:r>
              <a:rPr lang="en-US" sz="2800" dirty="0">
                <a:solidFill>
                  <a:srgbClr val="00B0F0"/>
                </a:solidFill>
              </a:rPr>
              <a:t>Link1: </a:t>
            </a:r>
            <a:r>
              <a:rPr lang="en-US" sz="1500" dirty="0">
                <a:solidFill>
                  <a:srgbClr val="00B0F0"/>
                </a:solidFill>
                <a:hlinkClick r:id="rId2"/>
              </a:rPr>
              <a:t>https://beiyulincs.github.io/teach/spring_21/behavior_modeling/project/a_sample.ipynb</a:t>
            </a:r>
            <a:endParaRPr lang="en-US" sz="1500" dirty="0">
              <a:solidFill>
                <a:srgbClr val="00B0F0"/>
              </a:solidFill>
            </a:endParaRPr>
          </a:p>
          <a:p>
            <a:pPr algn="just"/>
            <a:endParaRPr lang="en-US" sz="2800" dirty="0">
              <a:solidFill>
                <a:srgbClr val="00B0F0"/>
              </a:solidFill>
            </a:endParaRPr>
          </a:p>
        </p:txBody>
      </p:sp>
    </p:spTree>
    <p:extLst>
      <p:ext uri="{BB962C8B-B14F-4D97-AF65-F5344CB8AC3E}">
        <p14:creationId xmlns:p14="http://schemas.microsoft.com/office/powerpoint/2010/main" val="36239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988B-A443-4B43-BD0C-1B156E3C5C6A}"/>
              </a:ext>
            </a:extLst>
          </p:cNvPr>
          <p:cNvSpPr>
            <a:spLocks noGrp="1"/>
          </p:cNvSpPr>
          <p:nvPr>
            <p:ph type="title"/>
          </p:nvPr>
        </p:nvSpPr>
        <p:spPr/>
        <p:txBody>
          <a:bodyPr/>
          <a:lstStyle/>
          <a:p>
            <a:r>
              <a:rPr lang="en-US" dirty="0"/>
              <a:t>STATE OF ART ALGORITHMS FOR SMART ENVIRONMENT</a:t>
            </a:r>
          </a:p>
        </p:txBody>
      </p:sp>
      <p:sp>
        <p:nvSpPr>
          <p:cNvPr id="3" name="Content Placeholder 2">
            <a:extLst>
              <a:ext uri="{FF2B5EF4-FFF2-40B4-BE49-F238E27FC236}">
                <a16:creationId xmlns:a16="http://schemas.microsoft.com/office/drawing/2014/main" id="{96A40AA0-4BB0-BB43-816B-6C4E2C9DEE87}"/>
              </a:ext>
            </a:extLst>
          </p:cNvPr>
          <p:cNvSpPr>
            <a:spLocks noGrp="1"/>
          </p:cNvSpPr>
          <p:nvPr>
            <p:ph idx="1"/>
          </p:nvPr>
        </p:nvSpPr>
        <p:spPr>
          <a:xfrm>
            <a:off x="345688" y="1856582"/>
            <a:ext cx="12188283" cy="4789545"/>
          </a:xfrm>
        </p:spPr>
        <p:txBody>
          <a:bodyPr>
            <a:normAutofit/>
          </a:bodyPr>
          <a:lstStyle/>
          <a:p>
            <a:r>
              <a:rPr lang="en-US" sz="2500" dirty="0"/>
              <a:t>Paper1: </a:t>
            </a:r>
          </a:p>
          <a:p>
            <a:pPr lvl="1"/>
            <a:r>
              <a:rPr lang="en-US" sz="2200" dirty="0"/>
              <a:t>Pavement performance monitoring and anomaly recognition based on crowdsourcing spatiotemporal data</a:t>
            </a:r>
          </a:p>
          <a:p>
            <a:pPr lvl="1"/>
            <a:endParaRPr lang="en-US" sz="500" dirty="0"/>
          </a:p>
          <a:p>
            <a:r>
              <a:rPr lang="en-US" sz="2400" dirty="0"/>
              <a:t>Paper II:</a:t>
            </a:r>
          </a:p>
          <a:p>
            <a:pPr lvl="1"/>
            <a:r>
              <a:rPr lang="en-US" sz="2200" dirty="0"/>
              <a:t>Visual Assistant for Crowdsourced Anomaly Event Recognition in Smart City</a:t>
            </a:r>
          </a:p>
          <a:p>
            <a:pPr lvl="1"/>
            <a:endParaRPr lang="en-US" sz="500" dirty="0"/>
          </a:p>
          <a:p>
            <a:pPr lvl="1"/>
            <a:endParaRPr lang="en-US" sz="500" dirty="0"/>
          </a:p>
          <a:p>
            <a:r>
              <a:rPr lang="en-US" sz="2400" dirty="0"/>
              <a:t>Paper III: </a:t>
            </a:r>
          </a:p>
          <a:p>
            <a:pPr lvl="1"/>
            <a:r>
              <a:rPr lang="en-US" sz="2200" dirty="0"/>
              <a:t>Algorithms for cyber security in smart environment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377BF16-84A6-E210-B4DE-E2450E0B3ACB}"/>
                  </a:ext>
                </a:extLst>
              </p14:cNvPr>
              <p14:cNvContentPartPr/>
              <p14:nvPr/>
            </p14:nvContentPartPr>
            <p14:xfrm>
              <a:off x="6389723" y="5195036"/>
              <a:ext cx="360" cy="360"/>
            </p14:xfrm>
          </p:contentPart>
        </mc:Choice>
        <mc:Fallback>
          <p:pic>
            <p:nvPicPr>
              <p:cNvPr id="4" name="Ink 3">
                <a:extLst>
                  <a:ext uri="{FF2B5EF4-FFF2-40B4-BE49-F238E27FC236}">
                    <a16:creationId xmlns:a16="http://schemas.microsoft.com/office/drawing/2014/main" id="{9377BF16-84A6-E210-B4DE-E2450E0B3ACB}"/>
                  </a:ext>
                </a:extLst>
              </p:cNvPr>
              <p:cNvPicPr/>
              <p:nvPr/>
            </p:nvPicPr>
            <p:blipFill>
              <a:blip r:embed="rId3"/>
              <a:stretch>
                <a:fillRect/>
              </a:stretch>
            </p:blipFill>
            <p:spPr>
              <a:xfrm>
                <a:off x="6372083" y="5177036"/>
                <a:ext cx="36000" cy="36000"/>
              </a:xfrm>
              <a:prstGeom prst="rect">
                <a:avLst/>
              </a:prstGeom>
            </p:spPr>
          </p:pic>
        </mc:Fallback>
      </mc:AlternateContent>
    </p:spTree>
    <p:extLst>
      <p:ext uri="{BB962C8B-B14F-4D97-AF65-F5344CB8AC3E}">
        <p14:creationId xmlns:p14="http://schemas.microsoft.com/office/powerpoint/2010/main" val="1135867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246F-261F-F644-99DF-282DE5A461B5}"/>
              </a:ext>
            </a:extLst>
          </p:cNvPr>
          <p:cNvSpPr>
            <a:spLocks noGrp="1"/>
          </p:cNvSpPr>
          <p:nvPr>
            <p:ph type="title"/>
          </p:nvPr>
        </p:nvSpPr>
        <p:spPr/>
        <p:txBody>
          <a:bodyPr/>
          <a:lstStyle/>
          <a:p>
            <a:r>
              <a:rPr lang="en-US" dirty="0"/>
              <a:t>Predicting number of Bike-share Users</a:t>
            </a:r>
          </a:p>
        </p:txBody>
      </p:sp>
      <p:sp>
        <p:nvSpPr>
          <p:cNvPr id="3" name="Content Placeholder 2">
            <a:extLst>
              <a:ext uri="{FF2B5EF4-FFF2-40B4-BE49-F238E27FC236}">
                <a16:creationId xmlns:a16="http://schemas.microsoft.com/office/drawing/2014/main" id="{80484A9F-68BB-4649-8CF2-71EB8E9AE715}"/>
              </a:ext>
            </a:extLst>
          </p:cNvPr>
          <p:cNvSpPr>
            <a:spLocks noGrp="1"/>
          </p:cNvSpPr>
          <p:nvPr>
            <p:ph idx="1"/>
          </p:nvPr>
        </p:nvSpPr>
        <p:spPr>
          <a:xfrm>
            <a:off x="847494" y="1715956"/>
            <a:ext cx="10763314" cy="4828478"/>
          </a:xfrm>
        </p:spPr>
        <p:txBody>
          <a:bodyPr/>
          <a:lstStyle/>
          <a:p>
            <a:r>
              <a:rPr lang="en-US" sz="2500" dirty="0"/>
              <a:t>Goal: use ML/AI to predict the number of ride-sharing bikes that will be used in any given one hour</a:t>
            </a:r>
          </a:p>
          <a:p>
            <a:r>
              <a:rPr lang="en-US" sz="2500" dirty="0"/>
              <a:t>Steps: </a:t>
            </a:r>
          </a:p>
          <a:p>
            <a:pPr lvl="1"/>
            <a:r>
              <a:rPr lang="en-US" sz="2200" dirty="0"/>
              <a:t>Data Collection/Curation</a:t>
            </a:r>
          </a:p>
          <a:p>
            <a:pPr lvl="1"/>
            <a:r>
              <a:rPr lang="en-US" sz="2200" dirty="0"/>
              <a:t>Data Management/Representation</a:t>
            </a:r>
          </a:p>
          <a:p>
            <a:pPr lvl="1"/>
            <a:r>
              <a:rPr lang="en-US" sz="2200" dirty="0"/>
              <a:t>Exploratory Data Analysis</a:t>
            </a:r>
          </a:p>
          <a:p>
            <a:pPr lvl="1"/>
            <a:r>
              <a:rPr lang="en-US" sz="2200" dirty="0"/>
              <a:t>Hypothesis Testing and Machine Learning</a:t>
            </a:r>
          </a:p>
          <a:p>
            <a:pPr lvl="1"/>
            <a:r>
              <a:rPr lang="en-US" sz="2200" dirty="0"/>
              <a:t>Communication of insights</a:t>
            </a:r>
          </a:p>
          <a:p>
            <a:pPr lvl="1"/>
            <a:endParaRPr lang="en-US" dirty="0"/>
          </a:p>
        </p:txBody>
      </p:sp>
    </p:spTree>
    <p:extLst>
      <p:ext uri="{BB962C8B-B14F-4D97-AF65-F5344CB8AC3E}">
        <p14:creationId xmlns:p14="http://schemas.microsoft.com/office/powerpoint/2010/main" val="3051367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B64E-3926-0A45-81A6-65E27B4F87CB}"/>
              </a:ext>
            </a:extLst>
          </p:cNvPr>
          <p:cNvSpPr>
            <a:spLocks noGrp="1"/>
          </p:cNvSpPr>
          <p:nvPr>
            <p:ph type="title"/>
          </p:nvPr>
        </p:nvSpPr>
        <p:spPr/>
        <p:txBody>
          <a:bodyPr/>
          <a:lstStyle/>
          <a:p>
            <a:r>
              <a:rPr lang="en-US" dirty="0"/>
              <a:t>Data Collection/Curation</a:t>
            </a:r>
          </a:p>
        </p:txBody>
      </p:sp>
      <p:sp>
        <p:nvSpPr>
          <p:cNvPr id="3" name="Content Placeholder 2">
            <a:extLst>
              <a:ext uri="{FF2B5EF4-FFF2-40B4-BE49-F238E27FC236}">
                <a16:creationId xmlns:a16="http://schemas.microsoft.com/office/drawing/2014/main" id="{8C054ECE-55FF-A742-A6C6-6B8FC6FB96B6}"/>
              </a:ext>
            </a:extLst>
          </p:cNvPr>
          <p:cNvSpPr>
            <a:spLocks noGrp="1"/>
          </p:cNvSpPr>
          <p:nvPr>
            <p:ph idx="1"/>
          </p:nvPr>
        </p:nvSpPr>
        <p:spPr>
          <a:xfrm>
            <a:off x="581192" y="2180496"/>
            <a:ext cx="10759598" cy="2157328"/>
          </a:xfrm>
        </p:spPr>
        <p:txBody>
          <a:bodyPr>
            <a:normAutofit/>
          </a:bodyPr>
          <a:lstStyle/>
          <a:p>
            <a:r>
              <a:rPr lang="en-US" sz="2500" dirty="0"/>
              <a:t>Dataset </a:t>
            </a:r>
            <a:r>
              <a:rPr lang="en-US" sz="2500" dirty="0">
                <a:hlinkClick r:id="rId2"/>
              </a:rPr>
              <a:t>link</a:t>
            </a:r>
            <a:r>
              <a:rPr lang="en-US" sz="2500" dirty="0"/>
              <a:t> </a:t>
            </a:r>
          </a:p>
          <a:p>
            <a:r>
              <a:rPr lang="en-US" sz="2500" dirty="0"/>
              <a:t>Google co-lab for deep learning models</a:t>
            </a:r>
          </a:p>
          <a:p>
            <a:r>
              <a:rPr lang="en-US" sz="2500" dirty="0"/>
              <a:t>Data will be dropped into the google drive</a:t>
            </a:r>
          </a:p>
          <a:p>
            <a:endParaRPr lang="en-US" sz="2500" dirty="0"/>
          </a:p>
        </p:txBody>
      </p:sp>
    </p:spTree>
    <p:extLst>
      <p:ext uri="{BB962C8B-B14F-4D97-AF65-F5344CB8AC3E}">
        <p14:creationId xmlns:p14="http://schemas.microsoft.com/office/powerpoint/2010/main" val="95080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dirty="0"/>
          </a:p>
        </p:txBody>
      </p:sp>
      <p:sp>
        <p:nvSpPr>
          <p:cNvPr id="189" name="Sensor Data —Computational Challenges"/>
          <p:cNvSpPr txBox="1"/>
          <p:nvPr/>
        </p:nvSpPr>
        <p:spPr>
          <a:xfrm>
            <a:off x="626171" y="594581"/>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99" name="Group"/>
          <p:cNvGrpSpPr/>
          <p:nvPr/>
        </p:nvGrpSpPr>
        <p:grpSpPr>
          <a:xfrm>
            <a:off x="1929889" y="3707378"/>
            <a:ext cx="8607575" cy="1973174"/>
            <a:chOff x="0" y="0"/>
            <a:chExt cx="12241883" cy="2806291"/>
          </a:xfrm>
        </p:grpSpPr>
        <p:pic>
          <p:nvPicPr>
            <p:cNvPr id="190" name="20196395.jpg" descr="20196395.jpg"/>
            <p:cNvPicPr>
              <a:picLocks noChangeAspect="1"/>
            </p:cNvPicPr>
            <p:nvPr/>
          </p:nvPicPr>
          <p:blipFill>
            <a:blip r:embed="rId3"/>
            <a:srcRect l="21875" t="10971" r="21875" b="34489"/>
            <a:stretch>
              <a:fillRect/>
            </a:stretch>
          </p:blipFill>
          <p:spPr>
            <a:xfrm>
              <a:off x="0" y="4056"/>
              <a:ext cx="2742034" cy="2802235"/>
            </a:xfrm>
            <a:prstGeom prst="rect">
              <a:avLst/>
            </a:prstGeom>
            <a:ln w="12700" cap="flat">
              <a:noFill/>
              <a:miter lim="400000"/>
            </a:ln>
            <a:effectLst/>
          </p:spPr>
        </p:pic>
        <p:pic>
          <p:nvPicPr>
            <p:cNvPr id="193" name="Image" descr="Image"/>
            <p:cNvPicPr>
              <a:picLocks noChangeAspect="1"/>
            </p:cNvPicPr>
            <p:nvPr/>
          </p:nvPicPr>
          <p:blipFill>
            <a:blip r:embed="rId4"/>
            <a:stretch>
              <a:fillRect/>
            </a:stretch>
          </p:blipFill>
          <p:spPr>
            <a:xfrm>
              <a:off x="3085423" y="0"/>
              <a:ext cx="4159309" cy="2772873"/>
            </a:xfrm>
            <a:prstGeom prst="rect">
              <a:avLst/>
            </a:prstGeom>
            <a:ln w="12700" cap="flat">
              <a:noFill/>
              <a:miter lim="400000"/>
            </a:ln>
            <a:effectLst/>
          </p:spPr>
        </p:pic>
        <p:pic>
          <p:nvPicPr>
            <p:cNvPr id="196" name="Image" descr="Image"/>
            <p:cNvPicPr>
              <a:picLocks noChangeAspect="1"/>
            </p:cNvPicPr>
            <p:nvPr/>
          </p:nvPicPr>
          <p:blipFill>
            <a:blip r:embed="rId5"/>
            <a:stretch>
              <a:fillRect/>
            </a:stretch>
          </p:blipFill>
          <p:spPr>
            <a:xfrm>
              <a:off x="7588122" y="0"/>
              <a:ext cx="4653761" cy="2760706"/>
            </a:xfrm>
            <a:prstGeom prst="rect">
              <a:avLst/>
            </a:prstGeom>
            <a:ln w="12700" cap="flat">
              <a:noFill/>
              <a:miter lim="400000"/>
            </a:ln>
            <a:effectLst/>
          </p:spPr>
        </p:pic>
      </p:grpSp>
      <p:graphicFrame>
        <p:nvGraphicFramePr>
          <p:cNvPr id="200" name="Table"/>
          <p:cNvGraphicFramePr/>
          <p:nvPr>
            <p:extLst>
              <p:ext uri="{D42A27DB-BD31-4B8C-83A1-F6EECF244321}">
                <p14:modId xmlns:p14="http://schemas.microsoft.com/office/powerpoint/2010/main" val="4094015084"/>
              </p:ext>
            </p:extLst>
          </p:nvPr>
        </p:nvGraphicFramePr>
        <p:xfrm>
          <a:off x="2276569" y="1448532"/>
          <a:ext cx="7474293" cy="1699238"/>
        </p:xfrm>
        <a:graphic>
          <a:graphicData uri="http://schemas.openxmlformats.org/drawingml/2006/table">
            <a:tbl>
              <a:tblPr/>
              <a:tblGrid>
                <a:gridCol w="3208847">
                  <a:extLst>
                    <a:ext uri="{9D8B030D-6E8A-4147-A177-3AD203B41FA5}">
                      <a16:colId xmlns:a16="http://schemas.microsoft.com/office/drawing/2014/main" val="20000"/>
                    </a:ext>
                  </a:extLst>
                </a:gridCol>
                <a:gridCol w="916813">
                  <a:extLst>
                    <a:ext uri="{9D8B030D-6E8A-4147-A177-3AD203B41FA5}">
                      <a16:colId xmlns:a16="http://schemas.microsoft.com/office/drawing/2014/main" val="20001"/>
                    </a:ext>
                  </a:extLst>
                </a:gridCol>
                <a:gridCol w="3348633">
                  <a:extLst>
                    <a:ext uri="{9D8B030D-6E8A-4147-A177-3AD203B41FA5}">
                      <a16:colId xmlns:a16="http://schemas.microsoft.com/office/drawing/2014/main" val="20002"/>
                    </a:ext>
                  </a:extLst>
                </a:gridCol>
              </a:tblGrid>
              <a:tr h="463380">
                <a:tc>
                  <a:txBody>
                    <a:bodyPr/>
                    <a:lstStyle/>
                    <a:p>
                      <a:pPr algn="l" defTabSz="457200">
                        <a:lnSpc>
                          <a:spcPct val="117999"/>
                        </a:lnSpc>
                        <a:defRPr sz="1800"/>
                      </a:pPr>
                      <a:r>
                        <a:rPr sz="2300" dirty="0">
                          <a:sym typeface="Helvetica Neue"/>
                        </a:rPr>
                        <a:t>Missing values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Sensor failures</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3380">
                <a:tc>
                  <a:txBody>
                    <a:bodyPr/>
                    <a:lstStyle/>
                    <a:p>
                      <a:pPr algn="l" defTabSz="457200">
                        <a:lnSpc>
                          <a:spcPct val="117999"/>
                        </a:lnSpc>
                        <a:defRPr sz="1800"/>
                      </a:pPr>
                      <a:r>
                        <a:rPr sz="2300" dirty="0">
                          <a:sym typeface="Helvetica Neue"/>
                        </a:rPr>
                        <a:t>Sensor jitters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Guest in the house</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757238">
                <a:tc>
                  <a:txBody>
                    <a:bodyPr/>
                    <a:lstStyle/>
                    <a:p>
                      <a:pPr algn="l">
                        <a:defRPr sz="1800"/>
                      </a:pPr>
                      <a:r>
                        <a:rPr sz="2300" dirty="0">
                          <a:sym typeface="Helvetica Neue"/>
                        </a:rPr>
                        <a:t>Processing features in real time</a:t>
                      </a:r>
                      <a:r>
                        <a:rPr lang="en-US" sz="2300" dirty="0">
                          <a:sym typeface="Helvetica Neue"/>
                        </a:rPr>
                        <a:t>…</a:t>
                      </a:r>
                      <a:endParaRPr sz="2300" dirty="0">
                        <a:sym typeface="Helvetica Neue"/>
                      </a:endParaRP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a:defRPr sz="1800"/>
                      </a:pPr>
                      <a:r>
                        <a:rPr sz="2300" dirty="0">
                          <a:sym typeface="Helvetica Neue"/>
                        </a:rPr>
                        <a:t>Residents test sensors for fun…</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basic Data processing</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705178" y="2824964"/>
            <a:ext cx="5928095" cy="3305904"/>
          </a:xfrm>
        </p:spPr>
        <p:txBody>
          <a:bodyPr>
            <a:normAutofit/>
          </a:bodyPr>
          <a:lstStyle/>
          <a:p>
            <a:pPr marL="324000" lvl="1" indent="0">
              <a:buNone/>
            </a:pPr>
            <a:r>
              <a:rPr lang="en-US" sz="2200" dirty="0"/>
              <a:t>Example: </a:t>
            </a:r>
          </a:p>
          <a:p>
            <a:pPr marL="324000" lvl="1" indent="0">
              <a:buNone/>
            </a:pPr>
            <a:r>
              <a:rPr lang="en-US" sz="2200" dirty="0"/>
              <a:t>import pandas as pd</a:t>
            </a:r>
          </a:p>
          <a:p>
            <a:pPr marL="324000" lvl="1" indent="0">
              <a:buNone/>
            </a:pPr>
            <a:r>
              <a:rPr lang="en-US" sz="2200" dirty="0"/>
              <a:t>con = </a:t>
            </a:r>
            <a:r>
              <a:rPr lang="en-US" sz="2200" dirty="0" err="1"/>
              <a:t>pd.Series</a:t>
            </a:r>
            <a:r>
              <a:rPr lang="en-US" sz="2200" dirty="0"/>
              <a:t>(list('</a:t>
            </a:r>
            <a:r>
              <a:rPr lang="en-US" sz="2200" dirty="0" err="1"/>
              <a:t>abcba</a:t>
            </a:r>
            <a:r>
              <a:rPr lang="en-US" sz="2200" dirty="0"/>
              <a:t>'))</a:t>
            </a:r>
          </a:p>
          <a:p>
            <a:pPr marL="324000" lvl="1" indent="0">
              <a:buNone/>
            </a:pPr>
            <a:r>
              <a:rPr lang="en-US" sz="2200" dirty="0"/>
              <a:t>print(</a:t>
            </a:r>
            <a:r>
              <a:rPr lang="en-US" sz="2200" dirty="0" err="1"/>
              <a:t>pd.get_dummies</a:t>
            </a:r>
            <a:r>
              <a:rPr lang="en-US" sz="2200" dirty="0"/>
              <a:t>(con))</a:t>
            </a:r>
          </a:p>
          <a:p>
            <a:endParaRPr lang="en-US" sz="2200" dirty="0"/>
          </a:p>
        </p:txBody>
      </p:sp>
      <p:pic>
        <p:nvPicPr>
          <p:cNvPr id="5" name="Picture 4" descr="A picture containing text, electronics, keyboard&#10;&#10;Description automatically generated">
            <a:extLst>
              <a:ext uri="{FF2B5EF4-FFF2-40B4-BE49-F238E27FC236}">
                <a16:creationId xmlns:a16="http://schemas.microsoft.com/office/drawing/2014/main" id="{A6212803-D8A3-414F-A97A-983DBDED5F4A}"/>
              </a:ext>
            </a:extLst>
          </p:cNvPr>
          <p:cNvPicPr>
            <a:picLocks noChangeAspect="1"/>
          </p:cNvPicPr>
          <p:nvPr/>
        </p:nvPicPr>
        <p:blipFill>
          <a:blip r:embed="rId2"/>
          <a:stretch>
            <a:fillRect/>
          </a:stretch>
        </p:blipFill>
        <p:spPr>
          <a:xfrm>
            <a:off x="8404366" y="2475490"/>
            <a:ext cx="2630427" cy="3869554"/>
          </a:xfrm>
          <a:prstGeom prst="rect">
            <a:avLst/>
          </a:prstGeom>
        </p:spPr>
      </p:pic>
      <p:sp>
        <p:nvSpPr>
          <p:cNvPr id="6" name="TextBox 5">
            <a:extLst>
              <a:ext uri="{FF2B5EF4-FFF2-40B4-BE49-F238E27FC236}">
                <a16:creationId xmlns:a16="http://schemas.microsoft.com/office/drawing/2014/main" id="{F44CF1D2-C3AC-0C46-9915-1FAFF55F093B}"/>
              </a:ext>
            </a:extLst>
          </p:cNvPr>
          <p:cNvSpPr txBox="1"/>
          <p:nvPr/>
        </p:nvSpPr>
        <p:spPr>
          <a:xfrm>
            <a:off x="705177" y="2164466"/>
            <a:ext cx="10329616" cy="430887"/>
          </a:xfrm>
          <a:prstGeom prst="rect">
            <a:avLst/>
          </a:prstGeom>
          <a:noFill/>
        </p:spPr>
        <p:txBody>
          <a:bodyPr wrap="square" rtlCol="0">
            <a:spAutoFit/>
          </a:bodyPr>
          <a:lstStyle/>
          <a:p>
            <a:r>
              <a:rPr lang="en-US" sz="2200" dirty="0" err="1"/>
              <a:t>pandas.get_dummies</a:t>
            </a:r>
            <a:r>
              <a:rPr lang="en-US" sz="2200" dirty="0"/>
              <a:t>(): convert categorical data into dummy or indicator variables</a:t>
            </a:r>
          </a:p>
        </p:txBody>
      </p:sp>
    </p:spTree>
    <p:extLst>
      <p:ext uri="{BB962C8B-B14F-4D97-AF65-F5344CB8AC3E}">
        <p14:creationId xmlns:p14="http://schemas.microsoft.com/office/powerpoint/2010/main" val="4596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98A8-7BDF-1643-8604-B5EC339E2F46}"/>
              </a:ext>
            </a:extLst>
          </p:cNvPr>
          <p:cNvSpPr>
            <a:spLocks noGrp="1"/>
          </p:cNvSpPr>
          <p:nvPr>
            <p:ph type="title"/>
          </p:nvPr>
        </p:nvSpPr>
        <p:spPr/>
        <p:txBody>
          <a:bodyPr/>
          <a:lstStyle/>
          <a:p>
            <a:r>
              <a:rPr lang="en-US" dirty="0"/>
              <a:t>Four methods</a:t>
            </a:r>
          </a:p>
        </p:txBody>
      </p:sp>
      <p:sp>
        <p:nvSpPr>
          <p:cNvPr id="3" name="Content Placeholder 2">
            <a:extLst>
              <a:ext uri="{FF2B5EF4-FFF2-40B4-BE49-F238E27FC236}">
                <a16:creationId xmlns:a16="http://schemas.microsoft.com/office/drawing/2014/main" id="{B9A44C6F-38F5-924F-BF9D-BD5CD61AB7D0}"/>
              </a:ext>
            </a:extLst>
          </p:cNvPr>
          <p:cNvSpPr>
            <a:spLocks noGrp="1"/>
          </p:cNvSpPr>
          <p:nvPr>
            <p:ph idx="1"/>
          </p:nvPr>
        </p:nvSpPr>
        <p:spPr>
          <a:xfrm>
            <a:off x="685695" y="2559320"/>
            <a:ext cx="5715105" cy="3188338"/>
          </a:xfrm>
        </p:spPr>
        <p:txBody>
          <a:bodyPr>
            <a:normAutofit/>
          </a:bodyPr>
          <a:lstStyle/>
          <a:p>
            <a:r>
              <a:rPr lang="en-US" sz="3000" dirty="0"/>
              <a:t>Linear Regression</a:t>
            </a:r>
          </a:p>
          <a:p>
            <a:r>
              <a:rPr lang="en-US" sz="3000" dirty="0"/>
              <a:t>Random Forest</a:t>
            </a:r>
          </a:p>
          <a:p>
            <a:r>
              <a:rPr lang="en-US" sz="3000" dirty="0"/>
              <a:t>Gradient Boost</a:t>
            </a:r>
          </a:p>
          <a:p>
            <a:r>
              <a:rPr lang="en-US" sz="3000" dirty="0"/>
              <a:t>Deep Learning</a:t>
            </a:r>
          </a:p>
          <a:p>
            <a:endParaRPr lang="en-US" sz="3000" dirty="0"/>
          </a:p>
          <a:p>
            <a:endParaRPr lang="en-US" sz="3000" dirty="0"/>
          </a:p>
        </p:txBody>
      </p:sp>
    </p:spTree>
    <p:extLst>
      <p:ext uri="{BB962C8B-B14F-4D97-AF65-F5344CB8AC3E}">
        <p14:creationId xmlns:p14="http://schemas.microsoft.com/office/powerpoint/2010/main" val="227324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1715956"/>
            <a:ext cx="10430797" cy="3162212"/>
          </a:xfrm>
        </p:spPr>
        <p:txBody>
          <a:bodyPr>
            <a:normAutofit/>
          </a:bodyPr>
          <a:lstStyle/>
          <a:p>
            <a:r>
              <a:rPr lang="en-US" sz="2500" dirty="0"/>
              <a:t>A simple linear regression: </a:t>
            </a:r>
          </a:p>
          <a:p>
            <a:pPr marL="324000" lvl="1" indent="0">
              <a:buNone/>
            </a:pPr>
            <a:r>
              <a:rPr lang="en-US" sz="2500" dirty="0"/>
              <a:t>y = B0 + B1*x</a:t>
            </a:r>
          </a:p>
          <a:p>
            <a:r>
              <a:rPr lang="en-US" sz="2700" dirty="0"/>
              <a:t>More than one x: a plane / hyper-plane</a:t>
            </a:r>
          </a:p>
        </p:txBody>
      </p:sp>
      <p:pic>
        <p:nvPicPr>
          <p:cNvPr id="1026" name="Picture 2" descr="Sample Height vs Weight Linear Regression">
            <a:extLst>
              <a:ext uri="{FF2B5EF4-FFF2-40B4-BE49-F238E27FC236}">
                <a16:creationId xmlns:a16="http://schemas.microsoft.com/office/drawing/2014/main" id="{AD9EECA4-6AB0-9642-8747-23A4190A1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130" y="2079228"/>
            <a:ext cx="5552503" cy="3433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091E0-E67D-8E49-9F2F-74F800347663}"/>
              </a:ext>
            </a:extLst>
          </p:cNvPr>
          <p:cNvSpPr txBox="1"/>
          <p:nvPr/>
        </p:nvSpPr>
        <p:spPr>
          <a:xfrm>
            <a:off x="888274" y="4532811"/>
            <a:ext cx="5605856" cy="1754326"/>
          </a:xfrm>
          <a:prstGeom prst="rect">
            <a:avLst/>
          </a:prstGeom>
          <a:noFill/>
        </p:spPr>
        <p:txBody>
          <a:bodyPr wrap="square" rtlCol="0">
            <a:spAutoFit/>
          </a:bodyPr>
          <a:lstStyle/>
          <a:p>
            <a:r>
              <a:rPr lang="en-US" dirty="0"/>
              <a:t>Assume: </a:t>
            </a:r>
          </a:p>
          <a:p>
            <a:endParaRPr lang="en-US" dirty="0"/>
          </a:p>
          <a:p>
            <a:r>
              <a:rPr lang="en-US" dirty="0"/>
              <a:t>Weight = B0 + B1 * X1</a:t>
            </a:r>
          </a:p>
          <a:p>
            <a:r>
              <a:rPr lang="en-US" dirty="0"/>
              <a:t>B0: bias coefficient</a:t>
            </a:r>
          </a:p>
          <a:p>
            <a:r>
              <a:rPr lang="en-US" dirty="0"/>
              <a:t>B1: coefficient for the height column</a:t>
            </a:r>
          </a:p>
          <a:p>
            <a:r>
              <a:rPr lang="en-US" dirty="0"/>
              <a:t>Assume we learned the B0 = 0.1 and B1 = 0.5</a:t>
            </a:r>
          </a:p>
        </p:txBody>
      </p:sp>
    </p:spTree>
    <p:extLst>
      <p:ext uri="{BB962C8B-B14F-4D97-AF65-F5344CB8AC3E}">
        <p14:creationId xmlns:p14="http://schemas.microsoft.com/office/powerpoint/2010/main" val="11116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 – Data Preparation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2290722"/>
            <a:ext cx="10430797" cy="3162212"/>
          </a:xfrm>
        </p:spPr>
        <p:txBody>
          <a:bodyPr>
            <a:normAutofit/>
          </a:bodyPr>
          <a:lstStyle/>
          <a:p>
            <a:r>
              <a:rPr lang="en-US" sz="2500" dirty="0"/>
              <a:t>Linear Assumption </a:t>
            </a:r>
          </a:p>
          <a:p>
            <a:r>
              <a:rPr lang="en-US" sz="2500" dirty="0"/>
              <a:t>Remove Noise</a:t>
            </a:r>
          </a:p>
          <a:p>
            <a:r>
              <a:rPr lang="en-US" sz="2500" dirty="0"/>
              <a:t>Remove Collinearity</a:t>
            </a:r>
          </a:p>
          <a:p>
            <a:r>
              <a:rPr lang="en-US" sz="2500" dirty="0"/>
              <a:t>Gaussian Distributions ( linear regression will be more reliable if input and output variables have a Gaussian distribution).</a:t>
            </a:r>
          </a:p>
          <a:p>
            <a:r>
              <a:rPr lang="en-US" sz="2500" dirty="0"/>
              <a:t>Rescale Inputs (standardization or normalization the input data).</a:t>
            </a:r>
            <a:endParaRPr lang="en-US" sz="2700" dirty="0"/>
          </a:p>
        </p:txBody>
      </p:sp>
    </p:spTree>
    <p:extLst>
      <p:ext uri="{BB962C8B-B14F-4D97-AF65-F5344CB8AC3E}">
        <p14:creationId xmlns:p14="http://schemas.microsoft.com/office/powerpoint/2010/main" val="149892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276625" y="1827799"/>
            <a:ext cx="11175379" cy="1947367"/>
          </a:xfrm>
        </p:spPr>
        <p:txBody>
          <a:bodyPr>
            <a:normAutofit/>
          </a:bodyPr>
          <a:lstStyle/>
          <a:p>
            <a:r>
              <a:rPr lang="en-US" sz="2500" dirty="0"/>
              <a:t>Random Forest: consist of a large number of individual decision trees that operate as an ensemble.</a:t>
            </a:r>
          </a:p>
          <a:p>
            <a:pPr lvl="1"/>
            <a:r>
              <a:rPr lang="en-US" sz="2300" dirty="0"/>
              <a:t>for example, the average results of 100 random trees. </a:t>
            </a:r>
          </a:p>
          <a:p>
            <a:r>
              <a:rPr lang="en-US" sz="2500" dirty="0"/>
              <a:t>What is a random tree? </a:t>
            </a:r>
          </a:p>
        </p:txBody>
      </p:sp>
      <p:pic>
        <p:nvPicPr>
          <p:cNvPr id="3074" name="Picture 2">
            <a:extLst>
              <a:ext uri="{FF2B5EF4-FFF2-40B4-BE49-F238E27FC236}">
                <a16:creationId xmlns:a16="http://schemas.microsoft.com/office/drawing/2014/main" id="{28FC94EC-F06A-8148-8820-8CFDADFFA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309" y="3313632"/>
            <a:ext cx="6127387" cy="35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3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pic>
        <p:nvPicPr>
          <p:cNvPr id="4098" name="Picture 2">
            <a:extLst>
              <a:ext uri="{FF2B5EF4-FFF2-40B4-BE49-F238E27FC236}">
                <a16:creationId xmlns:a16="http://schemas.microsoft.com/office/drawing/2014/main" id="{C2B579B4-C0F1-EA41-963A-84B171557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7" t="4764" r="4576" b="15738"/>
          <a:stretch/>
        </p:blipFill>
        <p:spPr bwMode="auto">
          <a:xfrm>
            <a:off x="849084" y="1797571"/>
            <a:ext cx="5525589" cy="4909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0DE73C-F14C-5940-A8E2-4C179E7565F7}"/>
              </a:ext>
            </a:extLst>
          </p:cNvPr>
          <p:cNvSpPr txBox="1"/>
          <p:nvPr/>
        </p:nvSpPr>
        <p:spPr>
          <a:xfrm>
            <a:off x="7824651" y="3095897"/>
            <a:ext cx="2885726" cy="477054"/>
          </a:xfrm>
          <a:prstGeom prst="rect">
            <a:avLst/>
          </a:prstGeom>
          <a:noFill/>
        </p:spPr>
        <p:txBody>
          <a:bodyPr wrap="none" rtlCol="0">
            <a:spAutoFit/>
          </a:bodyPr>
          <a:lstStyle/>
          <a:p>
            <a:r>
              <a:rPr lang="en-US" sz="2500" dirty="0"/>
              <a:t>Prediction is 1 or 0? </a:t>
            </a:r>
          </a:p>
        </p:txBody>
      </p:sp>
    </p:spTree>
    <p:extLst>
      <p:ext uri="{BB962C8B-B14F-4D97-AF65-F5344CB8AC3E}">
        <p14:creationId xmlns:p14="http://schemas.microsoft.com/office/powerpoint/2010/main" val="65202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Gradient Boost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p:txBody>
          <a:bodyPr>
            <a:normAutofit fontScale="92500" lnSpcReduction="20000"/>
          </a:bodyPr>
          <a:lstStyle/>
          <a:p>
            <a:pPr fontAlgn="base"/>
            <a:r>
              <a:rPr lang="en-US" sz="2500" dirty="0"/>
              <a:t>Gradient boosting involves three elements:</a:t>
            </a:r>
          </a:p>
          <a:p>
            <a:pPr lvl="1" fontAlgn="base"/>
            <a:r>
              <a:rPr lang="en-US" sz="2200" dirty="0"/>
              <a:t>A loss function to be optimized. </a:t>
            </a:r>
          </a:p>
          <a:p>
            <a:pPr lvl="1" fontAlgn="base"/>
            <a:endParaRPr lang="en-US" sz="2200" dirty="0"/>
          </a:p>
          <a:p>
            <a:pPr lvl="1" fontAlgn="base"/>
            <a:endParaRPr lang="en-US" sz="2200" dirty="0"/>
          </a:p>
          <a:p>
            <a:pPr lvl="1" fontAlgn="base"/>
            <a:endParaRPr lang="en-US" sz="2200" dirty="0"/>
          </a:p>
          <a:p>
            <a:pPr lvl="1" fontAlgn="base"/>
            <a:r>
              <a:rPr lang="en-US" sz="2200" dirty="0"/>
              <a:t>A weak learner to make predictions.</a:t>
            </a:r>
          </a:p>
          <a:p>
            <a:pPr lvl="1" fontAlgn="base"/>
            <a:endParaRPr lang="en-US" sz="2200" dirty="0"/>
          </a:p>
          <a:p>
            <a:pPr lvl="1" fontAlgn="base"/>
            <a:endParaRPr lang="en-US" sz="2200" dirty="0"/>
          </a:p>
          <a:p>
            <a:pPr lvl="1" fontAlgn="base"/>
            <a:r>
              <a:rPr lang="en-US" sz="2200" dirty="0"/>
              <a:t>An additive model to add weak learners to minimize the loss function.</a:t>
            </a:r>
          </a:p>
          <a:p>
            <a:endParaRPr lang="en-US" dirty="0"/>
          </a:p>
        </p:txBody>
      </p:sp>
      <p:sp>
        <p:nvSpPr>
          <p:cNvPr id="4" name="TextBox 3">
            <a:extLst>
              <a:ext uri="{FF2B5EF4-FFF2-40B4-BE49-F238E27FC236}">
                <a16:creationId xmlns:a16="http://schemas.microsoft.com/office/drawing/2014/main" id="{B49853CC-2CC2-1440-8E0B-A0E47E049B90}"/>
              </a:ext>
            </a:extLst>
          </p:cNvPr>
          <p:cNvSpPr txBox="1"/>
          <p:nvPr/>
        </p:nvSpPr>
        <p:spPr>
          <a:xfrm>
            <a:off x="1219409" y="4602644"/>
            <a:ext cx="6459478" cy="369332"/>
          </a:xfrm>
          <a:prstGeom prst="rect">
            <a:avLst/>
          </a:prstGeom>
          <a:noFill/>
        </p:spPr>
        <p:txBody>
          <a:bodyPr wrap="square" rtlCol="0">
            <a:spAutoFit/>
          </a:bodyPr>
          <a:lstStyle/>
          <a:p>
            <a:r>
              <a:rPr lang="en-US" b="1" dirty="0">
                <a:solidFill>
                  <a:srgbClr val="00B050"/>
                </a:solidFill>
              </a:rPr>
              <a:t>Provides an accuracy slightly better than random guessing</a:t>
            </a:r>
          </a:p>
        </p:txBody>
      </p:sp>
      <p:sp>
        <p:nvSpPr>
          <p:cNvPr id="5" name="TextBox 4">
            <a:extLst>
              <a:ext uri="{FF2B5EF4-FFF2-40B4-BE49-F238E27FC236}">
                <a16:creationId xmlns:a16="http://schemas.microsoft.com/office/drawing/2014/main" id="{8C9EE1CB-EC08-CE49-9AA1-6663A74EF3E3}"/>
              </a:ext>
            </a:extLst>
          </p:cNvPr>
          <p:cNvSpPr txBox="1"/>
          <p:nvPr/>
        </p:nvSpPr>
        <p:spPr>
          <a:xfrm>
            <a:off x="1219409" y="2884825"/>
            <a:ext cx="6459478" cy="1200329"/>
          </a:xfrm>
          <a:prstGeom prst="rect">
            <a:avLst/>
          </a:prstGeom>
          <a:noFill/>
        </p:spPr>
        <p:txBody>
          <a:bodyPr wrap="square" rtlCol="0">
            <a:spAutoFit/>
          </a:bodyPr>
          <a:lstStyle/>
          <a:p>
            <a:r>
              <a:rPr lang="en-US" b="1" dirty="0">
                <a:solidFill>
                  <a:srgbClr val="00B050"/>
                </a:solidFill>
              </a:rPr>
              <a:t>loss function: </a:t>
            </a:r>
          </a:p>
          <a:p>
            <a:r>
              <a:rPr lang="en-US" b="1" dirty="0">
                <a:solidFill>
                  <a:srgbClr val="00B050"/>
                </a:solidFill>
              </a:rPr>
              <a:t>	regression: mean square error; </a:t>
            </a:r>
          </a:p>
          <a:p>
            <a:r>
              <a:rPr lang="en-US" b="1" dirty="0">
                <a:solidFill>
                  <a:srgbClr val="00B050"/>
                </a:solidFill>
              </a:rPr>
              <a:t>	classification: logarithmic loss;</a:t>
            </a:r>
          </a:p>
          <a:p>
            <a:r>
              <a:rPr lang="en-US" b="1" dirty="0">
                <a:solidFill>
                  <a:srgbClr val="00B050"/>
                </a:solidFill>
              </a:rPr>
              <a:t>	</a:t>
            </a:r>
            <a:r>
              <a:rPr lang="en-US" b="1" dirty="0" err="1">
                <a:solidFill>
                  <a:srgbClr val="00B050"/>
                </a:solidFill>
              </a:rPr>
              <a:t>etc</a:t>
            </a:r>
            <a:endParaRPr lang="en-US" b="1" dirty="0">
              <a:solidFill>
                <a:srgbClr val="00B050"/>
              </a:solidFill>
            </a:endParaRPr>
          </a:p>
        </p:txBody>
      </p:sp>
      <p:sp>
        <p:nvSpPr>
          <p:cNvPr id="6" name="TextBox 5">
            <a:extLst>
              <a:ext uri="{FF2B5EF4-FFF2-40B4-BE49-F238E27FC236}">
                <a16:creationId xmlns:a16="http://schemas.microsoft.com/office/drawing/2014/main" id="{87809293-4318-954D-ADC9-47C9E04D277F}"/>
              </a:ext>
            </a:extLst>
          </p:cNvPr>
          <p:cNvSpPr txBox="1"/>
          <p:nvPr/>
        </p:nvSpPr>
        <p:spPr>
          <a:xfrm>
            <a:off x="1219409" y="5858799"/>
            <a:ext cx="6459478" cy="369332"/>
          </a:xfrm>
          <a:prstGeom prst="rect">
            <a:avLst/>
          </a:prstGeom>
          <a:noFill/>
        </p:spPr>
        <p:txBody>
          <a:bodyPr wrap="square" rtlCol="0">
            <a:spAutoFit/>
          </a:bodyPr>
          <a:lstStyle/>
          <a:p>
            <a:r>
              <a:rPr lang="en-US" b="1" dirty="0">
                <a:solidFill>
                  <a:srgbClr val="00B050"/>
                </a:solidFill>
              </a:rPr>
              <a:t>Weak learners =&gt;  strong learner</a:t>
            </a:r>
          </a:p>
        </p:txBody>
      </p:sp>
    </p:spTree>
    <p:extLst>
      <p:ext uri="{BB962C8B-B14F-4D97-AF65-F5344CB8AC3E}">
        <p14:creationId xmlns:p14="http://schemas.microsoft.com/office/powerpoint/2010/main" val="24729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AdaBoost Boost Algorithm</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351865" y="1887086"/>
            <a:ext cx="11264748" cy="2156372"/>
          </a:xfrm>
        </p:spPr>
        <p:txBody>
          <a:bodyPr>
            <a:normAutofit/>
          </a:bodyPr>
          <a:lstStyle/>
          <a:p>
            <a:r>
              <a:rPr lang="en-US" sz="2500" dirty="0" err="1"/>
              <a:t>Adaboost</a:t>
            </a:r>
            <a:r>
              <a:rPr lang="en-US" sz="2500" dirty="0"/>
              <a:t>: Adaptive Boosting</a:t>
            </a:r>
          </a:p>
          <a:p>
            <a:r>
              <a:rPr lang="en-US" sz="2500" dirty="0"/>
              <a:t>The most common algorithm used with AdaBoost is Decision Trees with one leave</a:t>
            </a:r>
          </a:p>
          <a:p>
            <a:pPr marL="324000" lvl="1" indent="0">
              <a:buNone/>
            </a:pPr>
            <a:r>
              <a:rPr lang="en-US" sz="2300" dirty="0"/>
              <a:t>(one leave &lt;=&gt; one split)</a:t>
            </a:r>
          </a:p>
        </p:txBody>
      </p:sp>
      <p:pic>
        <p:nvPicPr>
          <p:cNvPr id="5122" name="Picture 2" descr="stump | AdaBoost Algorithm">
            <a:extLst>
              <a:ext uri="{FF2B5EF4-FFF2-40B4-BE49-F238E27FC236}">
                <a16:creationId xmlns:a16="http://schemas.microsoft.com/office/drawing/2014/main" id="{848F8000-C98D-E947-9F4F-FA823251FB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30" b="1"/>
          <a:stretch/>
        </p:blipFill>
        <p:spPr bwMode="auto">
          <a:xfrm>
            <a:off x="885371" y="3892728"/>
            <a:ext cx="3015405" cy="21563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5AE2D5-32A1-DA43-A5A4-C6D719125D73}"/>
              </a:ext>
            </a:extLst>
          </p:cNvPr>
          <p:cNvSpPr txBox="1"/>
          <p:nvPr/>
        </p:nvSpPr>
        <p:spPr>
          <a:xfrm>
            <a:off x="4322618" y="3560618"/>
            <a:ext cx="8049491" cy="2800767"/>
          </a:xfrm>
          <a:prstGeom prst="rect">
            <a:avLst/>
          </a:prstGeom>
          <a:noFill/>
        </p:spPr>
        <p:txBody>
          <a:bodyPr wrap="square" rtlCol="0">
            <a:spAutoFit/>
          </a:bodyPr>
          <a:lstStyle/>
          <a:p>
            <a:r>
              <a:rPr lang="en-US" sz="2200" dirty="0"/>
              <a:t>What this algorithm does is that: </a:t>
            </a:r>
          </a:p>
          <a:p>
            <a:pPr marL="228600" indent="-228600">
              <a:buAutoNum type="arabicPeriod"/>
            </a:pPr>
            <a:r>
              <a:rPr lang="en-US" sz="2200" dirty="0"/>
              <a:t>Gives equal weights to all the data points</a:t>
            </a:r>
          </a:p>
          <a:p>
            <a:pPr marL="228600" indent="-228600">
              <a:buAutoNum type="arabicPeriod"/>
            </a:pPr>
            <a:r>
              <a:rPr lang="en-US" sz="2200" dirty="0"/>
              <a:t>Assigns higher weights to points that are wrongly classified</a:t>
            </a:r>
          </a:p>
          <a:p>
            <a:pPr marL="228600" indent="-228600">
              <a:buAutoNum type="arabicPeriod"/>
            </a:pPr>
            <a:r>
              <a:rPr lang="en-US" sz="2200" dirty="0"/>
              <a:t>Now all the points with high weights are given more importance in the next model. </a:t>
            </a:r>
          </a:p>
          <a:p>
            <a:pPr marL="228600" indent="-228600">
              <a:buAutoNum type="arabicPeriod"/>
            </a:pPr>
            <a:r>
              <a:rPr lang="en-US" sz="2200" dirty="0"/>
              <a:t>Keep training the model until and unless a lower error is achieved</a:t>
            </a:r>
          </a:p>
          <a:p>
            <a:endParaRPr lang="en-US" sz="2200" dirty="0"/>
          </a:p>
          <a:p>
            <a:endParaRPr lang="en-US" sz="2200" dirty="0"/>
          </a:p>
        </p:txBody>
      </p:sp>
    </p:spTree>
    <p:extLst>
      <p:ext uri="{BB962C8B-B14F-4D97-AF65-F5344CB8AC3E}">
        <p14:creationId xmlns:p14="http://schemas.microsoft.com/office/powerpoint/2010/main" val="40899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a:t>
            </a:r>
          </a:p>
        </p:txBody>
      </p:sp>
      <p:pic>
        <p:nvPicPr>
          <p:cNvPr id="6150" name="Picture 6" descr="ai deep learning algorithms for Sale OFF 66%">
            <a:extLst>
              <a:ext uri="{FF2B5EF4-FFF2-40B4-BE49-F238E27FC236}">
                <a16:creationId xmlns:a16="http://schemas.microsoft.com/office/drawing/2014/main" id="{CD0BF571-7636-EC4B-B492-5ABF125B0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967344"/>
            <a:ext cx="5113026" cy="45868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BE9A4C1-BE7A-9843-AAB0-BD1187A81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09" y="1981198"/>
            <a:ext cx="5589289" cy="479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55C558-2D13-514A-B139-83155C39E46E}"/>
              </a:ext>
            </a:extLst>
          </p:cNvPr>
          <p:cNvGrpSpPr/>
          <p:nvPr/>
        </p:nvGrpSpPr>
        <p:grpSpPr>
          <a:xfrm>
            <a:off x="272847" y="1791734"/>
            <a:ext cx="7105457" cy="2514451"/>
            <a:chOff x="272847" y="1791734"/>
            <a:chExt cx="7105457" cy="2514451"/>
          </a:xfrm>
        </p:grpSpPr>
        <p:pic>
          <p:nvPicPr>
            <p:cNvPr id="1026" name="Picture 2" descr="Neural Network Part1: Inside a Single Neuron | by Shweta Kadam | Analytics  Vidhya | Medium">
              <a:extLst>
                <a:ext uri="{FF2B5EF4-FFF2-40B4-BE49-F238E27FC236}">
                  <a16:creationId xmlns:a16="http://schemas.microsoft.com/office/drawing/2014/main" id="{2F184052-B99A-6843-81C9-72F4AA895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1806"/>
            <a:stretch/>
          </p:blipFill>
          <p:spPr bwMode="auto">
            <a:xfrm>
              <a:off x="272847" y="1791734"/>
              <a:ext cx="7105457" cy="23443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5CCBA99-43CF-2D49-836E-BFE5367692E6}"/>
                </a:ext>
              </a:extLst>
            </p:cNvPr>
            <p:cNvSpPr/>
            <p:nvPr/>
          </p:nvSpPr>
          <p:spPr>
            <a:xfrm>
              <a:off x="2583710" y="391278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41D4588-45BB-DD4C-B4C4-B1A714F97456}"/>
              </a:ext>
            </a:extLst>
          </p:cNvPr>
          <p:cNvSpPr>
            <a:spLocks noGrp="1"/>
          </p:cNvSpPr>
          <p:nvPr>
            <p:ph type="title"/>
          </p:nvPr>
        </p:nvSpPr>
        <p:spPr/>
        <p:txBody>
          <a:bodyPr/>
          <a:lstStyle/>
          <a:p>
            <a:r>
              <a:rPr lang="en-US" dirty="0"/>
              <a:t>DL: forward propagation of a single neuron</a:t>
            </a:r>
          </a:p>
        </p:txBody>
      </p:sp>
      <p:sp>
        <p:nvSpPr>
          <p:cNvPr id="4" name="Line Callout 1 3">
            <a:extLst>
              <a:ext uri="{FF2B5EF4-FFF2-40B4-BE49-F238E27FC236}">
                <a16:creationId xmlns:a16="http://schemas.microsoft.com/office/drawing/2014/main" id="{34F7F168-5F7E-604A-B43F-0315A7E0EFBB}"/>
              </a:ext>
            </a:extLst>
          </p:cNvPr>
          <p:cNvSpPr/>
          <p:nvPr/>
        </p:nvSpPr>
        <p:spPr>
          <a:xfrm>
            <a:off x="5613991" y="2296632"/>
            <a:ext cx="2190307" cy="584790"/>
          </a:xfrm>
          <a:prstGeom prst="borderCallout1">
            <a:avLst>
              <a:gd name="adj1" fmla="val 53296"/>
              <a:gd name="adj2" fmla="val -2508"/>
              <a:gd name="adj3" fmla="val 190682"/>
              <a:gd name="adj4" fmla="val -2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Activation function</a:t>
            </a:r>
          </a:p>
        </p:txBody>
      </p:sp>
      <p:sp>
        <p:nvSpPr>
          <p:cNvPr id="5" name="TextBox 4">
            <a:extLst>
              <a:ext uri="{FF2B5EF4-FFF2-40B4-BE49-F238E27FC236}">
                <a16:creationId xmlns:a16="http://schemas.microsoft.com/office/drawing/2014/main" id="{EC2A3520-8ACE-714E-AB8B-AC53BFF11AE9}"/>
              </a:ext>
            </a:extLst>
          </p:cNvPr>
          <p:cNvSpPr txBox="1"/>
          <p:nvPr/>
        </p:nvSpPr>
        <p:spPr>
          <a:xfrm>
            <a:off x="7804298" y="3215674"/>
            <a:ext cx="4094227" cy="1862048"/>
          </a:xfrm>
          <a:prstGeom prst="rect">
            <a:avLst/>
          </a:prstGeom>
          <a:noFill/>
        </p:spPr>
        <p:txBody>
          <a:bodyPr wrap="square" rtlCol="0">
            <a:spAutoFit/>
          </a:bodyPr>
          <a:lstStyle/>
          <a:p>
            <a:r>
              <a:rPr lang="en-US" sz="2500" dirty="0"/>
              <a:t>Forward propagation: </a:t>
            </a:r>
          </a:p>
          <a:p>
            <a:pPr marL="285750" indent="-285750">
              <a:buFont typeface="Arial" panose="020B0604020202020204" pitchFamily="34" charset="0"/>
              <a:buChar char="•"/>
            </a:pPr>
            <a:r>
              <a:rPr lang="en-US" dirty="0"/>
              <a:t>Pass through multiple input at once as a matrix</a:t>
            </a:r>
          </a:p>
          <a:p>
            <a:pPr marL="285750" indent="-285750">
              <a:buFont typeface="Arial" panose="020B0604020202020204" pitchFamily="34" charset="0"/>
              <a:buChar char="•"/>
            </a:pPr>
            <a:r>
              <a:rPr lang="en-US" dirty="0"/>
              <a:t>(instead of pass input through the network one at a time)</a:t>
            </a:r>
          </a:p>
          <a:p>
            <a:pPr marL="285750" indent="-285750">
              <a:buFont typeface="Arial" panose="020B0604020202020204" pitchFamily="34" charset="0"/>
              <a:buChar char="•"/>
            </a:pPr>
            <a:r>
              <a:rPr lang="en-US" dirty="0"/>
              <a:t>Why do so?  </a:t>
            </a:r>
          </a:p>
        </p:txBody>
      </p:sp>
      <p:pic>
        <p:nvPicPr>
          <p:cNvPr id="10" name="Picture 2" descr="Neural Network Part1: Inside a Single Neuron | by Shweta Kadam | Analytics  Vidhya | Medium">
            <a:extLst>
              <a:ext uri="{FF2B5EF4-FFF2-40B4-BE49-F238E27FC236}">
                <a16:creationId xmlns:a16="http://schemas.microsoft.com/office/drawing/2014/main" id="{9D55FAF5-1C79-564D-AA59-A6826818F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868"/>
          <a:stretch/>
        </p:blipFill>
        <p:spPr bwMode="auto">
          <a:xfrm>
            <a:off x="207287" y="4727374"/>
            <a:ext cx="7105457" cy="8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9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89" name="Sensor Data —Computational Challenges"/>
          <p:cNvSpPr txBox="1"/>
          <p:nvPr/>
        </p:nvSpPr>
        <p:spPr>
          <a:xfrm>
            <a:off x="923245" y="735355"/>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8" name="Group 17">
            <a:extLst>
              <a:ext uri="{FF2B5EF4-FFF2-40B4-BE49-F238E27FC236}">
                <a16:creationId xmlns:a16="http://schemas.microsoft.com/office/drawing/2014/main" id="{CA8932FF-D9B7-904F-80FE-DED05A200E13}"/>
              </a:ext>
            </a:extLst>
          </p:cNvPr>
          <p:cNvGrpSpPr/>
          <p:nvPr/>
        </p:nvGrpSpPr>
        <p:grpSpPr>
          <a:xfrm>
            <a:off x="659757" y="1686258"/>
            <a:ext cx="11066753" cy="3892739"/>
            <a:chOff x="168716" y="1687033"/>
            <a:chExt cx="13427235" cy="3788964"/>
          </a:xfrm>
        </p:grpSpPr>
        <p:graphicFrame>
          <p:nvGraphicFramePr>
            <p:cNvPr id="15" name="Table">
              <a:extLst>
                <a:ext uri="{FF2B5EF4-FFF2-40B4-BE49-F238E27FC236}">
                  <a16:creationId xmlns:a16="http://schemas.microsoft.com/office/drawing/2014/main" id="{9EE75D1E-5E54-A346-806F-473D88A3E933}"/>
                </a:ext>
              </a:extLst>
            </p:cNvPr>
            <p:cNvGraphicFramePr/>
            <p:nvPr/>
          </p:nvGraphicFramePr>
          <p:xfrm>
            <a:off x="698498" y="1687033"/>
            <a:ext cx="12897453" cy="641460"/>
          </p:xfrm>
          <a:graphic>
            <a:graphicData uri="http://schemas.openxmlformats.org/drawingml/2006/table">
              <a:tbl>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lang="en-US" sz="3200" dirty="0">
                            <a:sym typeface="Helvetica Neue"/>
                          </a:rPr>
                          <a:t>Clean jitters</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7D6BF4A3-85B5-3249-A995-51CB841EDF53}"/>
                </a:ext>
              </a:extLst>
            </p:cNvPr>
            <p:cNvGrpSpPr/>
            <p:nvPr/>
          </p:nvGrpSpPr>
          <p:grpSpPr>
            <a:xfrm>
              <a:off x="168716" y="2487906"/>
              <a:ext cx="11689674" cy="2988091"/>
              <a:chOff x="168716" y="2487906"/>
              <a:chExt cx="11689674" cy="2988091"/>
            </a:xfrm>
          </p:grpSpPr>
          <p:grpSp>
            <p:nvGrpSpPr>
              <p:cNvPr id="12" name="Group 11">
                <a:extLst>
                  <a:ext uri="{FF2B5EF4-FFF2-40B4-BE49-F238E27FC236}">
                    <a16:creationId xmlns:a16="http://schemas.microsoft.com/office/drawing/2014/main" id="{88D1B0B6-F188-514F-9B5D-1C59466570F3}"/>
                  </a:ext>
                </a:extLst>
              </p:cNvPr>
              <p:cNvGrpSpPr/>
              <p:nvPr/>
            </p:nvGrpSpPr>
            <p:grpSpPr>
              <a:xfrm>
                <a:off x="168716" y="2487906"/>
                <a:ext cx="11689674" cy="2988091"/>
                <a:chOff x="0" y="2555640"/>
                <a:chExt cx="11689674" cy="2988091"/>
              </a:xfrm>
            </p:grpSpPr>
            <p:pic>
              <p:nvPicPr>
                <p:cNvPr id="3" name="Picture 2" descr="A screenshot of a social media post&#10;&#10;Description automatically generated">
                  <a:extLst>
                    <a:ext uri="{FF2B5EF4-FFF2-40B4-BE49-F238E27FC236}">
                      <a16:creationId xmlns:a16="http://schemas.microsoft.com/office/drawing/2014/main" id="{29CD2F8A-40C4-9E40-B3A9-98C14762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640"/>
                  <a:ext cx="11689674" cy="2988091"/>
                </a:xfrm>
                <a:prstGeom prst="rect">
                  <a:avLst/>
                </a:prstGeom>
              </p:spPr>
            </p:pic>
            <p:cxnSp>
              <p:nvCxnSpPr>
                <p:cNvPr id="5" name="Straight Arrow Connector 4">
                  <a:extLst>
                    <a:ext uri="{FF2B5EF4-FFF2-40B4-BE49-F238E27FC236}">
                      <a16:creationId xmlns:a16="http://schemas.microsoft.com/office/drawing/2014/main" id="{072D4D89-ED42-4A41-9778-5A754E30E4F1}"/>
                    </a:ext>
                  </a:extLst>
                </p:cNvPr>
                <p:cNvCxnSpPr>
                  <a:cxnSpLocks/>
                </p:cNvCxnSpPr>
                <p:nvPr/>
              </p:nvCxnSpPr>
              <p:spPr>
                <a:xfrm>
                  <a:off x="1320800" y="3579464"/>
                  <a:ext cx="4658013" cy="0"/>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D5DE81CA-627C-2B4A-9DE1-31503FD1C9F8}"/>
                    </a:ext>
                  </a:extLst>
                </p:cNvPr>
                <p:cNvCxnSpPr>
                  <a:cxnSpLocks/>
                </p:cNvCxnSpPr>
                <p:nvPr/>
              </p:nvCxnSpPr>
              <p:spPr>
                <a:xfrm>
                  <a:off x="9995379" y="3362235"/>
                  <a:ext cx="1011288" cy="10402"/>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FACB819E-EDA8-0543-956C-1BE80500A21C}"/>
                    </a:ext>
                  </a:extLst>
                </p:cNvPr>
                <p:cNvSpPr txBox="1"/>
                <p:nvPr/>
              </p:nvSpPr>
              <p:spPr>
                <a:xfrm>
                  <a:off x="950356" y="3109190"/>
                  <a:ext cx="622394"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0000"/>
                      </a:solidFill>
                      <a:latin typeface="Helvetica Neue"/>
                      <a:ea typeface="Helvetica Neue"/>
                      <a:cs typeface="Helvetica Neue"/>
                      <a:sym typeface="Helvetica Neue"/>
                    </a:rPr>
                    <a:t>open</a:t>
                  </a:r>
                </a:p>
              </p:txBody>
            </p:sp>
            <p:sp>
              <p:nvSpPr>
                <p:cNvPr id="25" name="TextBox 24">
                  <a:extLst>
                    <a:ext uri="{FF2B5EF4-FFF2-40B4-BE49-F238E27FC236}">
                      <a16:creationId xmlns:a16="http://schemas.microsoft.com/office/drawing/2014/main" id="{0B2520FD-F9FD-2649-8754-A8913E1FDA29}"/>
                    </a:ext>
                  </a:extLst>
                </p:cNvPr>
                <p:cNvSpPr txBox="1"/>
                <p:nvPr/>
              </p:nvSpPr>
              <p:spPr>
                <a:xfrm>
                  <a:off x="5981003" y="3136719"/>
                  <a:ext cx="827578"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close</a:t>
                  </a:r>
                </a:p>
              </p:txBody>
            </p:sp>
            <p:sp>
              <p:nvSpPr>
                <p:cNvPr id="26" name="TextBox 25">
                  <a:extLst>
                    <a:ext uri="{FF2B5EF4-FFF2-40B4-BE49-F238E27FC236}">
                      <a16:creationId xmlns:a16="http://schemas.microsoft.com/office/drawing/2014/main" id="{243BB6DE-2A34-7D47-AD70-0B86E9ABC9B4}"/>
                    </a:ext>
                  </a:extLst>
                </p:cNvPr>
                <p:cNvSpPr txBox="1"/>
                <p:nvPr/>
              </p:nvSpPr>
              <p:spPr>
                <a:xfrm>
                  <a:off x="9198401" y="3136719"/>
                  <a:ext cx="795661"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open</a:t>
                  </a:r>
                </a:p>
              </p:txBody>
            </p:sp>
          </p:grpSp>
          <p:cxnSp>
            <p:nvCxnSpPr>
              <p:cNvPr id="14" name="Straight Arrow Connector 13">
                <a:extLst>
                  <a:ext uri="{FF2B5EF4-FFF2-40B4-BE49-F238E27FC236}">
                    <a16:creationId xmlns:a16="http://schemas.microsoft.com/office/drawing/2014/main" id="{A058ADD5-8ED0-E84F-BBF3-3186D9080FF4}"/>
                  </a:ext>
                </a:extLst>
              </p:cNvPr>
              <p:cNvCxnSpPr/>
              <p:nvPr/>
            </p:nvCxnSpPr>
            <p:spPr>
              <a:xfrm>
                <a:off x="6147529" y="3894667"/>
                <a:ext cx="4016566" cy="0"/>
              </a:xfrm>
              <a:prstGeom prst="straightConnector1">
                <a:avLst/>
              </a:prstGeom>
              <a:noFill/>
              <a:ln w="25400" cap="flat">
                <a:solidFill>
                  <a:schemeClr val="accent3">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340542F-8F8B-1249-B184-6B81EAEC71AA}"/>
                  </a:ext>
                </a:extLst>
              </p:cNvPr>
              <p:cNvSpPr txBox="1"/>
              <p:nvPr/>
            </p:nvSpPr>
            <p:spPr>
              <a:xfrm>
                <a:off x="7476151" y="3784383"/>
                <a:ext cx="1359324"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t>l</a:t>
                </a:r>
                <a:r>
                  <a:rPr lang="en-US" sz="1687" dirty="0">
                    <a:solidFill>
                      <a:srgbClr val="000000"/>
                    </a:solidFill>
                    <a:latin typeface="Helvetica Neue"/>
                    <a:ea typeface="Helvetica Neue"/>
                    <a:cs typeface="Helvetica Neue"/>
                    <a:sym typeface="Helvetica Neue"/>
                  </a:rPr>
                  <a:t>arge gap</a:t>
                </a:r>
              </a:p>
            </p:txBody>
          </p:sp>
        </p:grpSp>
      </p:grpSp>
    </p:spTree>
    <p:extLst>
      <p:ext uri="{BB962C8B-B14F-4D97-AF65-F5344CB8AC3E}">
        <p14:creationId xmlns:p14="http://schemas.microsoft.com/office/powerpoint/2010/main" val="245924438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341039636"/>
              </p:ext>
            </p:extLst>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p:sp>
        <p:nvSpPr>
          <p:cNvPr id="6" name="TextBox 5">
            <a:extLst>
              <a:ext uri="{FF2B5EF4-FFF2-40B4-BE49-F238E27FC236}">
                <a16:creationId xmlns:a16="http://schemas.microsoft.com/office/drawing/2014/main" id="{83E336A8-BC98-4A40-93E8-08E645A4569A}"/>
              </a:ext>
            </a:extLst>
          </p:cNvPr>
          <p:cNvSpPr txBox="1"/>
          <p:nvPr/>
        </p:nvSpPr>
        <p:spPr>
          <a:xfrm>
            <a:off x="3693043" y="2530549"/>
            <a:ext cx="1112873" cy="369332"/>
          </a:xfrm>
          <a:prstGeom prst="rect">
            <a:avLst/>
          </a:prstGeom>
          <a:noFill/>
        </p:spPr>
        <p:txBody>
          <a:bodyPr wrap="square" rtlCol="0">
            <a:spAutoFit/>
          </a:bodyPr>
          <a:lstStyle/>
          <a:p>
            <a:r>
              <a:rPr lang="en-US" b="1" dirty="0">
                <a:solidFill>
                  <a:srgbClr val="00B050"/>
                </a:solidFill>
              </a:rPr>
              <a:t>Output</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3"/>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5"/>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aphicFrame>
        <p:nvGraphicFramePr>
          <p:cNvPr id="11" name="Table 4">
            <a:extLst>
              <a:ext uri="{FF2B5EF4-FFF2-40B4-BE49-F238E27FC236}">
                <a16:creationId xmlns:a16="http://schemas.microsoft.com/office/drawing/2014/main" id="{FABAEF17-D877-A742-9833-1C242E9B3A67}"/>
              </a:ext>
            </a:extLst>
          </p:cNvPr>
          <p:cNvGraphicFramePr>
            <a:graphicFrameLocks noGrp="1"/>
          </p:cNvGraphicFramePr>
          <p:nvPr>
            <p:extLst>
              <p:ext uri="{D42A27DB-BD31-4B8C-83A1-F6EECF244321}">
                <p14:modId xmlns:p14="http://schemas.microsoft.com/office/powerpoint/2010/main" val="1234391846"/>
              </p:ext>
            </p:extLst>
          </p:nvPr>
        </p:nvGraphicFramePr>
        <p:xfrm>
          <a:off x="3851054" y="3075167"/>
          <a:ext cx="62673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tblGrid>
              <a:tr h="578175">
                <a:tc>
                  <a:txBody>
                    <a:bodyPr/>
                    <a:lstStyle/>
                    <a:p>
                      <a:r>
                        <a:rPr lang="en-US" dirty="0"/>
                        <a:t>70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82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95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4AA2E3B-92EB-7C43-9865-8825C4EFDD2D}"/>
                  </a:ext>
                </a:extLst>
              </p14:cNvPr>
              <p14:cNvContentPartPr/>
              <p14:nvPr/>
            </p14:nvContentPartPr>
            <p14:xfrm>
              <a:off x="4079654" y="4865852"/>
              <a:ext cx="340920" cy="285840"/>
            </p14:xfrm>
          </p:contentPart>
        </mc:Choice>
        <mc:Fallback xmlns="">
          <p:pic>
            <p:nvPicPr>
              <p:cNvPr id="12" name="Ink 11">
                <a:extLst>
                  <a:ext uri="{FF2B5EF4-FFF2-40B4-BE49-F238E27FC236}">
                    <a16:creationId xmlns:a16="http://schemas.microsoft.com/office/drawing/2014/main" id="{64AA2E3B-92EB-7C43-9865-8825C4EFDD2D}"/>
                  </a:ext>
                </a:extLst>
              </p:cNvPr>
              <p:cNvPicPr/>
              <p:nvPr/>
            </p:nvPicPr>
            <p:blipFill>
              <a:blip r:embed="rId7"/>
              <a:stretch>
                <a:fillRect/>
              </a:stretch>
            </p:blipFill>
            <p:spPr>
              <a:xfrm>
                <a:off x="4075334" y="4861532"/>
                <a:ext cx="349560" cy="294480"/>
              </a:xfrm>
              <a:prstGeom prst="rect">
                <a:avLst/>
              </a:prstGeom>
            </p:spPr>
          </p:pic>
        </mc:Fallback>
      </mc:AlternateContent>
      <p:sp>
        <p:nvSpPr>
          <p:cNvPr id="13" name="TextBox 12">
            <a:extLst>
              <a:ext uri="{FF2B5EF4-FFF2-40B4-BE49-F238E27FC236}">
                <a16:creationId xmlns:a16="http://schemas.microsoft.com/office/drawing/2014/main" id="{F72F9C0D-6A70-5245-9083-71F105B8CAA3}"/>
              </a:ext>
            </a:extLst>
          </p:cNvPr>
          <p:cNvSpPr txBox="1"/>
          <p:nvPr/>
        </p:nvSpPr>
        <p:spPr>
          <a:xfrm>
            <a:off x="3579628" y="5207852"/>
            <a:ext cx="1339702" cy="369332"/>
          </a:xfrm>
          <a:prstGeom prst="rect">
            <a:avLst/>
          </a:prstGeom>
          <a:noFill/>
        </p:spPr>
        <p:txBody>
          <a:bodyPr wrap="square" rtlCol="0">
            <a:spAutoFit/>
          </a:bodyPr>
          <a:lstStyle/>
          <a:p>
            <a:r>
              <a:rPr lang="en-US" dirty="0"/>
              <a:t>Test score</a:t>
            </a:r>
          </a:p>
        </p:txBody>
      </p:sp>
      <p:sp>
        <p:nvSpPr>
          <p:cNvPr id="14" name="TextBox 13">
            <a:extLst>
              <a:ext uri="{FF2B5EF4-FFF2-40B4-BE49-F238E27FC236}">
                <a16:creationId xmlns:a16="http://schemas.microsoft.com/office/drawing/2014/main" id="{6D4E346D-D44A-CD49-BE38-0449DD408071}"/>
              </a:ext>
            </a:extLst>
          </p:cNvPr>
          <p:cNvSpPr txBox="1"/>
          <p:nvPr/>
        </p:nvSpPr>
        <p:spPr>
          <a:xfrm>
            <a:off x="6096000" y="2530549"/>
            <a:ext cx="3643423" cy="1200329"/>
          </a:xfrm>
          <a:prstGeom prst="rect">
            <a:avLst/>
          </a:prstGeom>
          <a:noFill/>
        </p:spPr>
        <p:txBody>
          <a:bodyPr wrap="square" rtlCol="0">
            <a:spAutoFit/>
          </a:bodyPr>
          <a:lstStyle/>
          <a:p>
            <a:r>
              <a:rPr lang="en-US" dirty="0"/>
              <a:t>Input Matrix:</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8279D1D-7CD6-D04B-8868-52B854E49ABD}"/>
              </a:ext>
            </a:extLst>
          </p:cNvPr>
          <p:cNvSpPr txBox="1"/>
          <p:nvPr/>
        </p:nvSpPr>
        <p:spPr>
          <a:xfrm>
            <a:off x="6096000" y="4171564"/>
            <a:ext cx="3643423" cy="1200329"/>
          </a:xfrm>
          <a:prstGeom prst="rect">
            <a:avLst/>
          </a:prstGeom>
          <a:noFill/>
        </p:spPr>
        <p:txBody>
          <a:bodyPr wrap="square" rtlCol="0">
            <a:spAutoFit/>
          </a:bodyPr>
          <a:lstStyle/>
          <a:p>
            <a:r>
              <a:rPr lang="en-US" dirty="0"/>
              <a:t>Output</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90357E0D-BEAB-7748-B5C7-12A61318D7F5}"/>
              </a:ext>
            </a:extLst>
          </p:cNvPr>
          <p:cNvSpPr txBox="1"/>
          <p:nvPr/>
        </p:nvSpPr>
        <p:spPr>
          <a:xfrm>
            <a:off x="7917711" y="2761381"/>
            <a:ext cx="769089" cy="369332"/>
          </a:xfrm>
          <a:prstGeom prst="rect">
            <a:avLst/>
          </a:prstGeom>
          <a:noFill/>
        </p:spPr>
        <p:txBody>
          <a:bodyPr wrap="square" rtlCol="0">
            <a:spAutoFit/>
          </a:bodyPr>
          <a:lstStyle/>
          <a:p>
            <a:r>
              <a:rPr lang="en-US" dirty="0"/>
              <a:t>3X2</a:t>
            </a:r>
          </a:p>
        </p:txBody>
      </p:sp>
      <p:sp>
        <p:nvSpPr>
          <p:cNvPr id="17" name="TextBox 16">
            <a:extLst>
              <a:ext uri="{FF2B5EF4-FFF2-40B4-BE49-F238E27FC236}">
                <a16:creationId xmlns:a16="http://schemas.microsoft.com/office/drawing/2014/main" id="{2565FB28-5B46-8242-8CDE-54CA1D8740A2}"/>
              </a:ext>
            </a:extLst>
          </p:cNvPr>
          <p:cNvSpPr txBox="1"/>
          <p:nvPr/>
        </p:nvSpPr>
        <p:spPr>
          <a:xfrm>
            <a:off x="8686800" y="3130713"/>
            <a:ext cx="769089" cy="369332"/>
          </a:xfrm>
          <a:prstGeom prst="rect">
            <a:avLst/>
          </a:prstGeom>
          <a:noFill/>
        </p:spPr>
        <p:txBody>
          <a:bodyPr wrap="square" rtlCol="0">
            <a:spAutoFit/>
          </a:bodyPr>
          <a:lstStyle/>
          <a:p>
            <a:r>
              <a:rPr lang="en-US" dirty="0"/>
              <a:t>3</a:t>
            </a:r>
          </a:p>
        </p:txBody>
      </p:sp>
      <p:sp>
        <p:nvSpPr>
          <p:cNvPr id="18" name="TextBox 17">
            <a:extLst>
              <a:ext uri="{FF2B5EF4-FFF2-40B4-BE49-F238E27FC236}">
                <a16:creationId xmlns:a16="http://schemas.microsoft.com/office/drawing/2014/main" id="{116FF1F8-3778-DD4C-A6E5-771B91547BAB}"/>
              </a:ext>
            </a:extLst>
          </p:cNvPr>
          <p:cNvSpPr txBox="1"/>
          <p:nvPr/>
        </p:nvSpPr>
        <p:spPr>
          <a:xfrm>
            <a:off x="7917710" y="4402396"/>
            <a:ext cx="769089" cy="369332"/>
          </a:xfrm>
          <a:prstGeom prst="rect">
            <a:avLst/>
          </a:prstGeom>
          <a:noFill/>
        </p:spPr>
        <p:txBody>
          <a:bodyPr wrap="square" rtlCol="0">
            <a:spAutoFit/>
          </a:bodyPr>
          <a:lstStyle/>
          <a:p>
            <a:r>
              <a:rPr lang="en-US" dirty="0"/>
              <a:t>3X1</a:t>
            </a:r>
          </a:p>
        </p:txBody>
      </p:sp>
      <p:sp>
        <p:nvSpPr>
          <p:cNvPr id="19" name="TextBox 18">
            <a:extLst>
              <a:ext uri="{FF2B5EF4-FFF2-40B4-BE49-F238E27FC236}">
                <a16:creationId xmlns:a16="http://schemas.microsoft.com/office/drawing/2014/main" id="{3452E6B9-9209-6A4A-B0F7-43D56BB9B036}"/>
              </a:ext>
            </a:extLst>
          </p:cNvPr>
          <p:cNvSpPr txBox="1"/>
          <p:nvPr/>
        </p:nvSpPr>
        <p:spPr>
          <a:xfrm>
            <a:off x="8644268" y="4746038"/>
            <a:ext cx="769089"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97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(single neuron)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pSp>
        <p:nvGrpSpPr>
          <p:cNvPr id="21" name="Group 20">
            <a:extLst>
              <a:ext uri="{FF2B5EF4-FFF2-40B4-BE49-F238E27FC236}">
                <a16:creationId xmlns:a16="http://schemas.microsoft.com/office/drawing/2014/main" id="{94CCBFA4-75D8-0645-9401-19E29FF7EABE}"/>
              </a:ext>
            </a:extLst>
          </p:cNvPr>
          <p:cNvGrpSpPr/>
          <p:nvPr/>
        </p:nvGrpSpPr>
        <p:grpSpPr>
          <a:xfrm>
            <a:off x="3568940" y="2721935"/>
            <a:ext cx="7105457" cy="1895346"/>
            <a:chOff x="294112" y="2032859"/>
            <a:chExt cx="7105457" cy="1895346"/>
          </a:xfrm>
        </p:grpSpPr>
        <p:pic>
          <p:nvPicPr>
            <p:cNvPr id="22" name="Picture 2" descr="Neural Network Part1: Inside a Single Neuron | by Shweta Kadam | Analytics  Vidhya | Medium">
              <a:extLst>
                <a:ext uri="{FF2B5EF4-FFF2-40B4-BE49-F238E27FC236}">
                  <a16:creationId xmlns:a16="http://schemas.microsoft.com/office/drawing/2014/main" id="{53C9A1D1-0370-3242-9BD4-28CE2E5BF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35" b="51806"/>
            <a:stretch/>
          </p:blipFill>
          <p:spPr bwMode="auto">
            <a:xfrm>
              <a:off x="294112" y="2032859"/>
              <a:ext cx="7105457" cy="17345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F5873FD-5828-DD4A-94D4-2D893E7529F4}"/>
                </a:ext>
              </a:extLst>
            </p:cNvPr>
            <p:cNvSpPr/>
            <p:nvPr/>
          </p:nvSpPr>
          <p:spPr>
            <a:xfrm>
              <a:off x="2604974" y="353480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5332229" y="5030523"/>
                <a:ext cx="2904000" cy="931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500" b="0" i="1" smtClean="0">
                              <a:latin typeface="Cambria Math" panose="02040503050406030204" pitchFamily="18" charset="0"/>
                            </a:rPr>
                          </m:ctrlPr>
                        </m:naryPr>
                        <m:sub/>
                        <m:sup/>
                        <m:e>
                          <m:r>
                            <a:rPr lang="en-US" sz="2500" b="0" i="1" smtClean="0">
                              <a:latin typeface="Cambria Math" panose="02040503050406030204" pitchFamily="18" charset="0"/>
                            </a:rPr>
                            <m:t>=</m:t>
                          </m:r>
                        </m:e>
                      </m:nary>
                      <m:r>
                        <a:rPr lang="en-US" sz="2500" b="0" i="1" smtClean="0">
                          <a:latin typeface="Cambria Math" panose="02040503050406030204" pitchFamily="18" charset="0"/>
                        </a:rPr>
                        <m:t>3×</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+5×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2</m:t>
                          </m:r>
                        </m:sub>
                      </m:sSub>
                    </m:oMath>
                  </m:oMathPara>
                </a14:m>
                <a:endParaRPr lang="en-US" sz="2500"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332229" y="5030523"/>
                <a:ext cx="2904000" cy="931473"/>
              </a:xfrm>
              <a:prstGeom prst="rect">
                <a:avLst/>
              </a:prstGeom>
              <a:blipFill>
                <a:blip r:embed="rId8"/>
                <a:stretch>
                  <a:fillRect l="-40175" t="-148649" b="-206757"/>
                </a:stretch>
              </a:blipFill>
            </p:spPr>
            <p:txBody>
              <a:bodyPr/>
              <a:lstStyle/>
              <a:p>
                <a:r>
                  <a:rPr lang="en-US">
                    <a:noFill/>
                  </a:rPr>
                  <a:t> </a:t>
                </a:r>
              </a:p>
            </p:txBody>
          </p:sp>
        </mc:Fallback>
      </mc:AlternateContent>
    </p:spTree>
    <p:extLst>
      <p:ext uri="{BB962C8B-B14F-4D97-AF65-F5344CB8AC3E}">
        <p14:creationId xmlns:p14="http://schemas.microsoft.com/office/powerpoint/2010/main" val="40757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8549552" y="2234612"/>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oMath>
                  </m:oMathPara>
                </a14:m>
                <a:endParaRPr lang="en-US" sz="2000"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8549552" y="2234612"/>
                <a:ext cx="3372114" cy="745269"/>
              </a:xfrm>
              <a:prstGeom prst="rect">
                <a:avLst/>
              </a:prstGeom>
              <a:blipFill>
                <a:blip r:embed="rId7"/>
                <a:stretch>
                  <a:fillRect l="-14607" t="-149153" b="-205085"/>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0A3DCC71-09B1-5643-9559-BC67C40B47CE}"/>
              </a:ext>
            </a:extLst>
          </p:cNvPr>
          <p:cNvGrpSpPr/>
          <p:nvPr/>
        </p:nvGrpSpPr>
        <p:grpSpPr>
          <a:xfrm>
            <a:off x="3825290" y="2234612"/>
            <a:ext cx="4541419" cy="3593563"/>
            <a:chOff x="5299298" y="2146192"/>
            <a:chExt cx="4242807" cy="3286353"/>
          </a:xfrm>
        </p:grpSpPr>
        <p:sp>
          <p:nvSpPr>
            <p:cNvPr id="6" name="Oval 5">
              <a:extLst>
                <a:ext uri="{FF2B5EF4-FFF2-40B4-BE49-F238E27FC236}">
                  <a16:creationId xmlns:a16="http://schemas.microsoft.com/office/drawing/2014/main" id="{262FFCD1-6F70-734F-881A-151C5C75BC4F}"/>
                </a:ext>
              </a:extLst>
            </p:cNvPr>
            <p:cNvSpPr/>
            <p:nvPr/>
          </p:nvSpPr>
          <p:spPr>
            <a:xfrm>
              <a:off x="5491717" y="2721935"/>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A3D3DB6-00F2-4648-BAE0-26C215A43E07}"/>
                </a:ext>
              </a:extLst>
            </p:cNvPr>
            <p:cNvSpPr/>
            <p:nvPr/>
          </p:nvSpPr>
          <p:spPr>
            <a:xfrm>
              <a:off x="5491717" y="3651138"/>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1F970B-EE2E-964D-99B0-1020C452074C}"/>
                </a:ext>
              </a:extLst>
            </p:cNvPr>
            <p:cNvSpPr/>
            <p:nvPr/>
          </p:nvSpPr>
          <p:spPr>
            <a:xfrm>
              <a:off x="7111410" y="2146192"/>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01D7232-D648-AC4C-AAEC-EE263253CE89}"/>
                </a:ext>
              </a:extLst>
            </p:cNvPr>
            <p:cNvSpPr/>
            <p:nvPr/>
          </p:nvSpPr>
          <p:spPr>
            <a:xfrm>
              <a:off x="7111410" y="3186453"/>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8F730A0-E35B-164E-9A0B-99A757D6CA36}"/>
                </a:ext>
              </a:extLst>
            </p:cNvPr>
            <p:cNvSpPr/>
            <p:nvPr/>
          </p:nvSpPr>
          <p:spPr>
            <a:xfrm>
              <a:off x="7111410" y="4226714"/>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2F9EA51-FC18-3544-ACFD-165334D92296}"/>
                </a:ext>
              </a:extLst>
            </p:cNvPr>
            <p:cNvSpPr/>
            <p:nvPr/>
          </p:nvSpPr>
          <p:spPr>
            <a:xfrm>
              <a:off x="8795785" y="3228590"/>
              <a:ext cx="473148" cy="506655"/>
            </a:xfrm>
            <a:prstGeom prst="ellipse">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5EA45C66-AA3F-BF4A-946E-CF7D43E96AD8}"/>
                </a:ext>
              </a:extLst>
            </p:cNvPr>
            <p:cNvCxnSpPr>
              <a:stCxn id="6" idx="6"/>
            </p:cNvCxnSpPr>
            <p:nvPr/>
          </p:nvCxnSpPr>
          <p:spPr>
            <a:xfrm flipV="1">
              <a:off x="5964865" y="2530549"/>
              <a:ext cx="1146545" cy="44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CEBFB1-5EC6-8248-97A0-0EF5B3F93B4F}"/>
                </a:ext>
              </a:extLst>
            </p:cNvPr>
            <p:cNvCxnSpPr>
              <a:stCxn id="6" idx="6"/>
              <a:endCxn id="19" idx="2"/>
            </p:cNvCxnSpPr>
            <p:nvPr/>
          </p:nvCxnSpPr>
          <p:spPr>
            <a:xfrm>
              <a:off x="5964865" y="2975263"/>
              <a:ext cx="1146545" cy="46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D9314F-84E8-3342-AB2E-653057C849DA}"/>
                </a:ext>
              </a:extLst>
            </p:cNvPr>
            <p:cNvCxnSpPr>
              <a:stCxn id="6" idx="6"/>
              <a:endCxn id="20" idx="2"/>
            </p:cNvCxnSpPr>
            <p:nvPr/>
          </p:nvCxnSpPr>
          <p:spPr>
            <a:xfrm>
              <a:off x="5964865" y="2975263"/>
              <a:ext cx="1146545" cy="150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E82F17-9D4D-EE41-A9FD-4C2F91A10618}"/>
                </a:ext>
              </a:extLst>
            </p:cNvPr>
            <p:cNvCxnSpPr>
              <a:stCxn id="17" idx="6"/>
              <a:endCxn id="18" idx="3"/>
            </p:cNvCxnSpPr>
            <p:nvPr/>
          </p:nvCxnSpPr>
          <p:spPr>
            <a:xfrm flipV="1">
              <a:off x="5964865" y="2578649"/>
              <a:ext cx="1215836" cy="132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FA7DF4-9312-8A44-BF12-CC99B6BAEE60}"/>
                </a:ext>
              </a:extLst>
            </p:cNvPr>
            <p:cNvCxnSpPr>
              <a:stCxn id="17" idx="6"/>
              <a:endCxn id="19" idx="2"/>
            </p:cNvCxnSpPr>
            <p:nvPr/>
          </p:nvCxnSpPr>
          <p:spPr>
            <a:xfrm flipV="1">
              <a:off x="5964865" y="3439781"/>
              <a:ext cx="1146545" cy="46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E45394-AA58-874D-B01C-94D296E7BB67}"/>
                </a:ext>
              </a:extLst>
            </p:cNvPr>
            <p:cNvCxnSpPr>
              <a:stCxn id="17" idx="6"/>
              <a:endCxn id="20" idx="2"/>
            </p:cNvCxnSpPr>
            <p:nvPr/>
          </p:nvCxnSpPr>
          <p:spPr>
            <a:xfrm>
              <a:off x="5964865" y="3904466"/>
              <a:ext cx="1146545" cy="57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FED32B-9CB0-B147-8883-0F051E42988B}"/>
                </a:ext>
              </a:extLst>
            </p:cNvPr>
            <p:cNvCxnSpPr>
              <a:cxnSpLocks/>
              <a:stCxn id="18" idx="5"/>
              <a:endCxn id="25" idx="1"/>
            </p:cNvCxnSpPr>
            <p:nvPr/>
          </p:nvCxnSpPr>
          <p:spPr>
            <a:xfrm>
              <a:off x="7515267" y="2578649"/>
              <a:ext cx="1349809" cy="724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C5CC23-46B6-F84D-93EA-95A480C85F50}"/>
                </a:ext>
              </a:extLst>
            </p:cNvPr>
            <p:cNvCxnSpPr>
              <a:stCxn id="19" idx="6"/>
              <a:endCxn id="25" idx="2"/>
            </p:cNvCxnSpPr>
            <p:nvPr/>
          </p:nvCxnSpPr>
          <p:spPr>
            <a:xfrm>
              <a:off x="7584558" y="3439781"/>
              <a:ext cx="1211227" cy="4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185A69-1202-954A-B41F-40CBAE2E14AC}"/>
                </a:ext>
              </a:extLst>
            </p:cNvPr>
            <p:cNvCxnSpPr>
              <a:cxnSpLocks/>
            </p:cNvCxnSpPr>
            <p:nvPr/>
          </p:nvCxnSpPr>
          <p:spPr>
            <a:xfrm flipV="1">
              <a:off x="7579949" y="3609585"/>
              <a:ext cx="1211227" cy="99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58E1948-FB9B-1446-9001-8CB255D2413F}"/>
                </a:ext>
              </a:extLst>
            </p:cNvPr>
            <p:cNvSpPr txBox="1"/>
            <p:nvPr/>
          </p:nvSpPr>
          <p:spPr>
            <a:xfrm>
              <a:off x="5299298" y="4998526"/>
              <a:ext cx="665567" cy="369332"/>
            </a:xfrm>
            <a:prstGeom prst="rect">
              <a:avLst/>
            </a:prstGeom>
            <a:noFill/>
          </p:spPr>
          <p:txBody>
            <a:bodyPr wrap="none" rtlCol="0">
              <a:spAutoFit/>
            </a:bodyPr>
            <a:lstStyle/>
            <a:p>
              <a:r>
                <a:rPr lang="en-US" dirty="0"/>
                <a:t>Input</a:t>
              </a:r>
            </a:p>
          </p:txBody>
        </p:sp>
        <p:sp>
          <p:nvSpPr>
            <p:cNvPr id="43" name="TextBox 42">
              <a:extLst>
                <a:ext uri="{FF2B5EF4-FFF2-40B4-BE49-F238E27FC236}">
                  <a16:creationId xmlns:a16="http://schemas.microsoft.com/office/drawing/2014/main" id="{9572AA2A-3C0A-1B41-B0F1-277BB1D4EA8C}"/>
                </a:ext>
              </a:extLst>
            </p:cNvPr>
            <p:cNvSpPr txBox="1"/>
            <p:nvPr/>
          </p:nvSpPr>
          <p:spPr>
            <a:xfrm>
              <a:off x="8666544" y="5063213"/>
              <a:ext cx="875561"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0CE0CF-BE42-AC41-9DB1-238A1D2B5E04}"/>
                    </a:ext>
                  </a:extLst>
                </p:cNvPr>
                <p:cNvSpPr txBox="1"/>
                <p:nvPr/>
              </p:nvSpPr>
              <p:spPr>
                <a:xfrm>
                  <a:off x="7189869" y="5096806"/>
                  <a:ext cx="2516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oMath>
                    </m:oMathPara>
                  </a14:m>
                  <a:endParaRPr lang="en-US" sz="2000" dirty="0"/>
                </a:p>
              </p:txBody>
            </p:sp>
          </mc:Choice>
          <mc:Fallback xmlns="">
            <p:sp>
              <p:nvSpPr>
                <p:cNvPr id="44" name="TextBox 43">
                  <a:extLst>
                    <a:ext uri="{FF2B5EF4-FFF2-40B4-BE49-F238E27FC236}">
                      <a16:creationId xmlns:a16="http://schemas.microsoft.com/office/drawing/2014/main" id="{640CE0CF-BE42-AC41-9DB1-238A1D2B5E04}"/>
                    </a:ext>
                  </a:extLst>
                </p:cNvPr>
                <p:cNvSpPr txBox="1">
                  <a:spLocks noRot="1" noChangeAspect="1" noMove="1" noResize="1" noEditPoints="1" noAdjustHandles="1" noChangeArrowheads="1" noChangeShapeType="1" noTextEdit="1"/>
                </p:cNvSpPr>
                <p:nvPr/>
              </p:nvSpPr>
              <p:spPr>
                <a:xfrm>
                  <a:off x="7189869" y="5096806"/>
                  <a:ext cx="251671" cy="307777"/>
                </a:xfrm>
                <a:prstGeom prst="rect">
                  <a:avLst/>
                </a:prstGeom>
                <a:blipFill>
                  <a:blip r:embed="rId8"/>
                  <a:stretch>
                    <a:fillRect l="-22727" r="-27273"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E31EE77-4A86-C245-B42B-565093BEA48B}"/>
                  </a:ext>
                </a:extLst>
              </p:cNvPr>
              <p:cNvSpPr txBox="1"/>
              <p:nvPr/>
            </p:nvSpPr>
            <p:spPr>
              <a:xfrm>
                <a:off x="8561688" y="3479711"/>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oMath>
                  </m:oMathPara>
                </a14:m>
                <a:endParaRPr lang="en-US" sz="2000" dirty="0"/>
              </a:p>
            </p:txBody>
          </p:sp>
        </mc:Choice>
        <mc:Fallback xmlns="">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8561688" y="3479711"/>
                <a:ext cx="3372114" cy="745269"/>
              </a:xfrm>
              <a:prstGeom prst="rect">
                <a:avLst/>
              </a:prstGeom>
              <a:blipFill>
                <a:blip r:embed="rId9"/>
                <a:stretch>
                  <a:fillRect l="-14607" t="-149153" b="-20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725047F-42E6-B349-BBA7-52D2B25063D6}"/>
                  </a:ext>
                </a:extLst>
              </p:cNvPr>
              <p:cNvSpPr txBox="1"/>
              <p:nvPr/>
            </p:nvSpPr>
            <p:spPr>
              <a:xfrm>
                <a:off x="8553237" y="4681277"/>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oMath>
                  </m:oMathPara>
                </a14:m>
                <a:endParaRPr lang="en-US" sz="2000" dirty="0"/>
              </a:p>
            </p:txBody>
          </p:sp>
        </mc:Choice>
        <mc:Fallback xmlns="">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553237" y="4681277"/>
                <a:ext cx="3372114" cy="745269"/>
              </a:xfrm>
              <a:prstGeom prst="rect">
                <a:avLst/>
              </a:prstGeom>
              <a:blipFill>
                <a:blip r:embed="rId10"/>
                <a:stretch>
                  <a:fillRect l="-15038" t="-145000" b="-200000"/>
                </a:stretch>
              </a:blipFill>
            </p:spPr>
            <p:txBody>
              <a:bodyPr/>
              <a:lstStyle/>
              <a:p>
                <a:r>
                  <a:rPr lang="en-US">
                    <a:noFill/>
                  </a:rPr>
                  <a:t> </a:t>
                </a:r>
              </a:p>
            </p:txBody>
          </p:sp>
        </mc:Fallback>
      </mc:AlternateContent>
    </p:spTree>
    <p:extLst>
      <p:ext uri="{BB962C8B-B14F-4D97-AF65-F5344CB8AC3E}">
        <p14:creationId xmlns:p14="http://schemas.microsoft.com/office/powerpoint/2010/main" val="13391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46" grpId="0"/>
      <p:bldP spid="46" grpId="1"/>
      <p:bldP spid="47" grpId="0"/>
      <p:bldP spid="4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846864815"/>
              </p:ext>
            </p:extLst>
          </p:nvPr>
        </p:nvGraphicFramePr>
        <p:xfrm>
          <a:off x="785392" y="3053198"/>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688518" y="2546543"/>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380483" y="4825686"/>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376163" y="4821366"/>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1721483" y="4831806"/>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1717163" y="4827486"/>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10642" y="5189089"/>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1656081" y="5189598"/>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5182607" y="3063122"/>
                <a:ext cx="221414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m:t>
                          </m:r>
                        </m:sub>
                      </m:sSub>
                    </m:oMath>
                  </m:oMathPara>
                </a14:m>
                <a:endParaRPr lang="en-US"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182607" y="3063122"/>
                <a:ext cx="2214141" cy="276999"/>
              </a:xfrm>
              <a:prstGeom prst="rect">
                <a:avLst/>
              </a:prstGeom>
              <a:blipFill>
                <a:blip r:embed="rId7"/>
                <a:stretch>
                  <a:fillRect t="-4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E31EE77-4A86-C245-B42B-565093BEA48B}"/>
                  </a:ext>
                </a:extLst>
              </p:cNvPr>
              <p:cNvSpPr txBox="1"/>
              <p:nvPr/>
            </p:nvSpPr>
            <p:spPr>
              <a:xfrm>
                <a:off x="6357828" y="3053198"/>
                <a:ext cx="33721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12</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22</m:t>
                          </m:r>
                        </m:sub>
                      </m:sSub>
                    </m:oMath>
                  </m:oMathPara>
                </a14:m>
                <a:endParaRPr lang="en-US" dirty="0"/>
              </a:p>
            </p:txBody>
          </p:sp>
        </mc:Choice>
        <mc:Fallback xmlns="">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6357828" y="3053198"/>
                <a:ext cx="3372114" cy="276999"/>
              </a:xfrm>
              <a:prstGeom prst="rect">
                <a:avLst/>
              </a:prstGeom>
              <a:blipFill>
                <a:blip r:embed="rId8"/>
                <a:stretch>
                  <a:fillRect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725047F-42E6-B349-BBA7-52D2B25063D6}"/>
                  </a:ext>
                </a:extLst>
              </p:cNvPr>
              <p:cNvSpPr txBox="1"/>
              <p:nvPr/>
            </p:nvSpPr>
            <p:spPr>
              <a:xfrm>
                <a:off x="8132551" y="3063122"/>
                <a:ext cx="33721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13</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23</m:t>
                          </m:r>
                        </m:sub>
                      </m:sSub>
                    </m:oMath>
                  </m:oMathPara>
                </a14:m>
                <a:endParaRPr lang="en-US" dirty="0"/>
              </a:p>
            </p:txBody>
          </p:sp>
        </mc:Choice>
        <mc:Fallback xmlns="">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132551" y="3063122"/>
                <a:ext cx="3372114" cy="276999"/>
              </a:xfrm>
              <a:prstGeom prst="rect">
                <a:avLst/>
              </a:prstGeom>
              <a:blipFill>
                <a:blip r:embed="rId9"/>
                <a:stretch>
                  <a:fillRect t="-4167" b="-33333"/>
                </a:stretch>
              </a:blipFill>
            </p:spPr>
            <p:txBody>
              <a:bodyPr/>
              <a:lstStyle/>
              <a:p>
                <a:r>
                  <a:rPr lang="en-US">
                    <a:noFill/>
                  </a:rPr>
                  <a:t> </a:t>
                </a:r>
              </a:p>
            </p:txBody>
          </p:sp>
        </mc:Fallback>
      </mc:AlternateContent>
      <p:graphicFrame>
        <p:nvGraphicFramePr>
          <p:cNvPr id="3" name="Table 10">
            <a:extLst>
              <a:ext uri="{FF2B5EF4-FFF2-40B4-BE49-F238E27FC236}">
                <a16:creationId xmlns:a16="http://schemas.microsoft.com/office/drawing/2014/main" id="{C2AF48F8-E1E0-8F4A-A385-59050A9FA7C4}"/>
              </a:ext>
            </a:extLst>
          </p:cNvPr>
          <p:cNvGraphicFramePr>
            <a:graphicFrameLocks noGrp="1"/>
          </p:cNvGraphicFramePr>
          <p:nvPr>
            <p:extLst>
              <p:ext uri="{D42A27DB-BD31-4B8C-83A1-F6EECF244321}">
                <p14:modId xmlns:p14="http://schemas.microsoft.com/office/powerpoint/2010/main" val="2131139122"/>
              </p:ext>
            </p:extLst>
          </p:nvPr>
        </p:nvGraphicFramePr>
        <p:xfrm>
          <a:off x="2144028" y="3239198"/>
          <a:ext cx="2933403" cy="1155646"/>
        </p:xfrm>
        <a:graphic>
          <a:graphicData uri="http://schemas.openxmlformats.org/drawingml/2006/table">
            <a:tbl>
              <a:tblPr firstRow="1" bandRow="1">
                <a:tableStyleId>{2D5ABB26-0587-4C30-8999-92F81FD0307C}</a:tableStyleId>
              </a:tblPr>
              <a:tblGrid>
                <a:gridCol w="977801">
                  <a:extLst>
                    <a:ext uri="{9D8B030D-6E8A-4147-A177-3AD203B41FA5}">
                      <a16:colId xmlns:a16="http://schemas.microsoft.com/office/drawing/2014/main" val="3213868480"/>
                    </a:ext>
                  </a:extLst>
                </a:gridCol>
                <a:gridCol w="977801">
                  <a:extLst>
                    <a:ext uri="{9D8B030D-6E8A-4147-A177-3AD203B41FA5}">
                      <a16:colId xmlns:a16="http://schemas.microsoft.com/office/drawing/2014/main" val="2689270945"/>
                    </a:ext>
                  </a:extLst>
                </a:gridCol>
                <a:gridCol w="977801">
                  <a:extLst>
                    <a:ext uri="{9D8B030D-6E8A-4147-A177-3AD203B41FA5}">
                      <a16:colId xmlns:a16="http://schemas.microsoft.com/office/drawing/2014/main" val="3332946392"/>
                    </a:ext>
                  </a:extLst>
                </a:gridCol>
              </a:tblGrid>
              <a:tr h="577823">
                <a:tc>
                  <a:txBody>
                    <a:bodyPr/>
                    <a:lstStyle/>
                    <a:p>
                      <a:r>
                        <a:rPr lang="en-US" dirty="0"/>
                        <a:t>w</a:t>
                      </a:r>
                      <a:r>
                        <a:rPr lang="en-US" baseline="-25000" dirty="0"/>
                        <a:t>11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263345900"/>
                  </a:ext>
                </a:extLst>
              </a:tr>
              <a:tr h="577823">
                <a:tc>
                  <a:txBody>
                    <a:bodyPr/>
                    <a:lstStyle/>
                    <a:p>
                      <a:r>
                        <a:rPr lang="en-US" dirty="0"/>
                        <a:t>w</a:t>
                      </a:r>
                      <a:r>
                        <a:rPr lang="en-US" baseline="-25000" dirty="0"/>
                        <a:t>21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624312451"/>
                  </a:ext>
                </a:extLst>
              </a:tr>
            </a:tbl>
          </a:graphicData>
        </a:graphic>
      </p:graphicFrame>
      <p:sp>
        <p:nvSpPr>
          <p:cNvPr id="11" name="TextBox 10">
            <a:extLst>
              <a:ext uri="{FF2B5EF4-FFF2-40B4-BE49-F238E27FC236}">
                <a16:creationId xmlns:a16="http://schemas.microsoft.com/office/drawing/2014/main" id="{E5267A30-9D9D-184E-A436-80909A544B08}"/>
              </a:ext>
            </a:extLst>
          </p:cNvPr>
          <p:cNvSpPr txBox="1"/>
          <p:nvPr/>
        </p:nvSpPr>
        <p:spPr>
          <a:xfrm>
            <a:off x="5116387" y="3601577"/>
            <a:ext cx="602512" cy="430887"/>
          </a:xfrm>
          <a:prstGeom prst="rect">
            <a:avLst/>
          </a:prstGeom>
          <a:noFill/>
        </p:spPr>
        <p:txBody>
          <a:bodyPr wrap="square" rtlCol="0">
            <a:spAutoFit/>
          </a:bodyPr>
          <a:lstStyle/>
          <a:p>
            <a:r>
              <a:rPr lang="en-US" sz="2200" dirty="0"/>
              <a:t>=</a:t>
            </a:r>
          </a:p>
        </p:txBody>
      </p:sp>
      <p:graphicFrame>
        <p:nvGraphicFramePr>
          <p:cNvPr id="13" name="Table 13">
            <a:extLst>
              <a:ext uri="{FF2B5EF4-FFF2-40B4-BE49-F238E27FC236}">
                <a16:creationId xmlns:a16="http://schemas.microsoft.com/office/drawing/2014/main" id="{7BC0E06E-5013-214C-9725-C76D59217994}"/>
              </a:ext>
            </a:extLst>
          </p:cNvPr>
          <p:cNvGraphicFramePr>
            <a:graphicFrameLocks noGrp="1"/>
          </p:cNvGraphicFramePr>
          <p:nvPr>
            <p:extLst>
              <p:ext uri="{D42A27DB-BD31-4B8C-83A1-F6EECF244321}">
                <p14:modId xmlns:p14="http://schemas.microsoft.com/office/powerpoint/2010/main" val="1839983532"/>
              </p:ext>
            </p:extLst>
          </p:nvPr>
        </p:nvGraphicFramePr>
        <p:xfrm>
          <a:off x="5417643" y="2830563"/>
          <a:ext cx="5252484" cy="2478453"/>
        </p:xfrm>
        <a:graphic>
          <a:graphicData uri="http://schemas.openxmlformats.org/drawingml/2006/table">
            <a:tbl>
              <a:tblPr firstRow="1" bandRow="1">
                <a:tableStyleId>{2D5ABB26-0587-4C30-8999-92F81FD0307C}</a:tableStyleId>
              </a:tblPr>
              <a:tblGrid>
                <a:gridCol w="1750828">
                  <a:extLst>
                    <a:ext uri="{9D8B030D-6E8A-4147-A177-3AD203B41FA5}">
                      <a16:colId xmlns:a16="http://schemas.microsoft.com/office/drawing/2014/main" val="43856161"/>
                    </a:ext>
                  </a:extLst>
                </a:gridCol>
                <a:gridCol w="1750828">
                  <a:extLst>
                    <a:ext uri="{9D8B030D-6E8A-4147-A177-3AD203B41FA5}">
                      <a16:colId xmlns:a16="http://schemas.microsoft.com/office/drawing/2014/main" val="3483767240"/>
                    </a:ext>
                  </a:extLst>
                </a:gridCol>
                <a:gridCol w="1750828">
                  <a:extLst>
                    <a:ext uri="{9D8B030D-6E8A-4147-A177-3AD203B41FA5}">
                      <a16:colId xmlns:a16="http://schemas.microsoft.com/office/drawing/2014/main" val="195160122"/>
                    </a:ext>
                  </a:extLst>
                </a:gridCol>
              </a:tblGrid>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41154785"/>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3549292623"/>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595715794"/>
                  </a:ext>
                </a:extLst>
              </a:tr>
            </a:tbl>
          </a:graphicData>
        </a:graphic>
      </p:graphicFrame>
    </p:spTree>
    <p:extLst>
      <p:ext uri="{BB962C8B-B14F-4D97-AF65-F5344CB8AC3E}">
        <p14:creationId xmlns:p14="http://schemas.microsoft.com/office/powerpoint/2010/main" val="201282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 – Sigmoid FUNCTION</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124691" y="2866299"/>
            <a:ext cx="4239491" cy="4150233"/>
          </a:xfrm>
        </p:spPr>
        <p:txBody>
          <a:bodyPr>
            <a:normAutofit lnSpcReduction="10000"/>
          </a:bodyPr>
          <a:lstStyle/>
          <a:p>
            <a:r>
              <a:rPr lang="en-US" sz="2500" dirty="0"/>
              <a:t>Properties</a:t>
            </a:r>
          </a:p>
          <a:p>
            <a:pPr fontAlgn="base"/>
            <a:r>
              <a:rPr lang="en-US" dirty="0"/>
              <a:t>Domain: (-∞, +∞)</a:t>
            </a:r>
          </a:p>
          <a:p>
            <a:pPr fontAlgn="base"/>
            <a:r>
              <a:rPr lang="en-US" dirty="0"/>
              <a:t>Range: (0, +1)</a:t>
            </a:r>
          </a:p>
          <a:p>
            <a:pPr fontAlgn="base"/>
            <a:r>
              <a:rPr lang="el-GR" dirty="0"/>
              <a:t>σ(0) = 0.5</a:t>
            </a:r>
          </a:p>
          <a:p>
            <a:pPr fontAlgn="base"/>
            <a:r>
              <a:rPr lang="en-US" dirty="0"/>
              <a:t>The function is monotonically increasing.</a:t>
            </a:r>
          </a:p>
          <a:p>
            <a:pPr fontAlgn="base"/>
            <a:r>
              <a:rPr lang="en-US" dirty="0"/>
              <a:t>The function is continuous everywhere.</a:t>
            </a:r>
          </a:p>
          <a:p>
            <a:pPr fontAlgn="base"/>
            <a:r>
              <a:rPr lang="en-US" dirty="0"/>
              <a:t>The function is differentiable everywhere in its domain.</a:t>
            </a:r>
          </a:p>
          <a:p>
            <a:pPr fontAlgn="base"/>
            <a:r>
              <a:rPr lang="en-US" dirty="0"/>
              <a:t>Numerically, it is enough to compute this function’s value over a small range of numbers</a:t>
            </a:r>
          </a:p>
          <a:p>
            <a:endParaRPr lang="en-US" sz="25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1C795-E56B-894C-9894-2AD5C1D3455D}"/>
                  </a:ext>
                </a:extLst>
              </p:cNvPr>
              <p:cNvSpPr txBox="1"/>
              <p:nvPr/>
            </p:nvSpPr>
            <p:spPr>
              <a:xfrm>
                <a:off x="408448" y="1777506"/>
                <a:ext cx="3090262" cy="8956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𝜎</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1+</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d>
                                <m:dPr>
                                  <m:begChr m:val="{"/>
                                  <m:endChr m:val="}"/>
                                  <m:ctrlPr>
                                    <a:rPr lang="en-US" sz="3000" b="0" i="1" smtClean="0">
                                      <a:latin typeface="Cambria Math" panose="02040503050406030204" pitchFamily="18" charset="0"/>
                                    </a:rPr>
                                  </m:ctrlPr>
                                </m:dPr>
                                <m:e>
                                  <m:r>
                                    <a:rPr lang="en-US" sz="3000" b="0" i="1" smtClean="0">
                                      <a:latin typeface="Cambria Math" panose="02040503050406030204" pitchFamily="18" charset="0"/>
                                    </a:rPr>
                                    <m:t>−</m:t>
                                  </m:r>
                                  <m:r>
                                    <a:rPr lang="en-US" sz="3000" b="0" i="1" smtClean="0">
                                      <a:latin typeface="Cambria Math" panose="02040503050406030204" pitchFamily="18" charset="0"/>
                                    </a:rPr>
                                    <m:t>𝑥</m:t>
                                  </m:r>
                                </m:e>
                              </m:d>
                            </m:sup>
                          </m:sSup>
                        </m:den>
                      </m:f>
                    </m:oMath>
                  </m:oMathPara>
                </a14:m>
                <a:endParaRPr lang="en-US" sz="3000" dirty="0"/>
              </a:p>
            </p:txBody>
          </p:sp>
        </mc:Choice>
        <mc:Fallback xmlns="">
          <p:sp>
            <p:nvSpPr>
              <p:cNvPr id="4" name="TextBox 3">
                <a:extLst>
                  <a:ext uri="{FF2B5EF4-FFF2-40B4-BE49-F238E27FC236}">
                    <a16:creationId xmlns:a16="http://schemas.microsoft.com/office/drawing/2014/main" id="{7C61C795-E56B-894C-9894-2AD5C1D3455D}"/>
                  </a:ext>
                </a:extLst>
              </p:cNvPr>
              <p:cNvSpPr txBox="1">
                <a:spLocks noRot="1" noChangeAspect="1" noMove="1" noResize="1" noEditPoints="1" noAdjustHandles="1" noChangeArrowheads="1" noChangeShapeType="1" noTextEdit="1"/>
              </p:cNvSpPr>
              <p:nvPr/>
            </p:nvSpPr>
            <p:spPr>
              <a:xfrm>
                <a:off x="408448" y="1777506"/>
                <a:ext cx="3090262" cy="895630"/>
              </a:xfrm>
              <a:prstGeom prst="rect">
                <a:avLst/>
              </a:prstGeom>
              <a:blipFill>
                <a:blip r:embed="rId2"/>
                <a:stretch>
                  <a:fillRect t="-4225" b="-12676"/>
                </a:stretch>
              </a:blipFill>
            </p:spPr>
            <p:txBody>
              <a:bodyPr/>
              <a:lstStyle/>
              <a:p>
                <a:r>
                  <a:rPr lang="en-US">
                    <a:noFill/>
                  </a:rPr>
                  <a:t> </a:t>
                </a:r>
              </a:p>
            </p:txBody>
          </p:sp>
        </mc:Fallback>
      </mc:AlternateContent>
      <p:pic>
        <p:nvPicPr>
          <p:cNvPr id="7172" name="Picture 4">
            <a:extLst>
              <a:ext uri="{FF2B5EF4-FFF2-40B4-BE49-F238E27FC236}">
                <a16:creationId xmlns:a16="http://schemas.microsoft.com/office/drawing/2014/main" id="{ACBF5910-32CA-1540-982F-548C8E475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41" y="1909119"/>
            <a:ext cx="7883759" cy="440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Sigmoid as an activation function in 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512619" y="4635759"/>
                <a:ext cx="10432472" cy="2042131"/>
              </a:xfrm>
            </p:spPr>
            <p:txBody>
              <a:bodyPr>
                <a:normAutofit/>
              </a:bodyPr>
              <a:lstStyle/>
              <a:p>
                <a14:m>
                  <m:oMath xmlns:m="http://schemas.openxmlformats.org/officeDocument/2006/math">
                    <m:r>
                      <a:rPr lang="en-US" b="0" i="1" smtClean="0">
                        <a:latin typeface="Cambria Math" panose="02040503050406030204" pitchFamily="18" charset="0"/>
                      </a:rPr>
                      <m:t>∑</m:t>
                    </m:r>
                  </m:oMath>
                </a14:m>
                <a:r>
                  <a:rPr lang="en-US" dirty="0"/>
                  <a:t> : </a:t>
                </a:r>
                <a:r>
                  <a:rPr lang="en-US" dirty="0">
                    <a:solidFill>
                      <a:schemeClr val="tx1"/>
                    </a:solidFill>
                  </a:rPr>
                  <a:t>weighted sum of inputs</a:t>
                </a:r>
              </a:p>
              <a:p>
                <a:r>
                  <a:rPr lang="en-US" dirty="0">
                    <a:solidFill>
                      <a:schemeClr val="tx1"/>
                    </a:solidFill>
                  </a:rPr>
                  <a:t>activation function for a neuron is a sigmoid function:</a:t>
                </a:r>
              </a:p>
              <a:p>
                <a:pPr lvl="1"/>
                <a:r>
                  <a:rPr lang="en-US" dirty="0">
                    <a:solidFill>
                      <a:schemeClr val="tx1"/>
                    </a:solidFill>
                  </a:rPr>
                  <a:t> it is a guarantee that the output of this unit will always be between 0 and 1 </a:t>
                </a:r>
              </a:p>
              <a:p>
                <a:pPr lvl="1"/>
                <a:r>
                  <a:rPr lang="en-US" dirty="0"/>
                  <a:t> a non-linear function of the weighted sum of inputs</a:t>
                </a:r>
              </a:p>
            </p:txBody>
          </p:sp>
        </mc:Choice>
        <mc:Fallback xmlns="">
          <p:sp>
            <p:nvSpPr>
              <p:cNvPr id="3" name="Content Placeholder 2">
                <a:extLst>
                  <a:ext uri="{FF2B5EF4-FFF2-40B4-BE49-F238E27FC236}">
                    <a16:creationId xmlns:a16="http://schemas.microsoft.com/office/drawing/2014/main" id="{CB0931BE-ACA9-A244-9C6C-9C0752208D57}"/>
                  </a:ext>
                </a:extLst>
              </p:cNvPr>
              <p:cNvSpPr>
                <a:spLocks noGrp="1" noRot="1" noChangeAspect="1" noMove="1" noResize="1" noEditPoints="1" noAdjustHandles="1" noChangeArrowheads="1" noChangeShapeType="1" noTextEdit="1"/>
              </p:cNvSpPr>
              <p:nvPr>
                <p:ph idx="1"/>
              </p:nvPr>
            </p:nvSpPr>
            <p:spPr>
              <a:xfrm>
                <a:off x="512619" y="4635759"/>
                <a:ext cx="10432472" cy="2042131"/>
              </a:xfrm>
              <a:blipFill>
                <a:blip r:embed="rId3"/>
                <a:stretch>
                  <a:fillRect l="-243"/>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EDA95524-0CBF-2E4C-B6ED-444563D658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3"/>
          <a:stretch/>
        </p:blipFill>
        <p:spPr bwMode="auto">
          <a:xfrm>
            <a:off x="1884218" y="1817010"/>
            <a:ext cx="7342909" cy="271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43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sigmoid is important</a:t>
            </a:r>
          </a:p>
        </p:txBody>
      </p:sp>
      <p:pic>
        <p:nvPicPr>
          <p:cNvPr id="9220" name="Picture 4">
            <a:extLst>
              <a:ext uri="{FF2B5EF4-FFF2-40B4-BE49-F238E27FC236}">
                <a16:creationId xmlns:a16="http://schemas.microsoft.com/office/drawing/2014/main" id="{1241863A-BBFE-FC42-B46E-D75A62956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 y="2045939"/>
            <a:ext cx="7556304" cy="2980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7476A-E371-1045-B967-AF677DD23B23}"/>
              </a:ext>
            </a:extLst>
          </p:cNvPr>
          <p:cNvSpPr txBox="1"/>
          <p:nvPr/>
        </p:nvSpPr>
        <p:spPr>
          <a:xfrm>
            <a:off x="369613" y="5171470"/>
            <a:ext cx="3203121" cy="369332"/>
          </a:xfrm>
          <a:prstGeom prst="rect">
            <a:avLst/>
          </a:prstGeom>
          <a:noFill/>
        </p:spPr>
        <p:txBody>
          <a:bodyPr wrap="none" rtlCol="0">
            <a:spAutoFit/>
          </a:bodyPr>
          <a:lstStyle/>
          <a:p>
            <a:r>
              <a:rPr lang="en-US" dirty="0"/>
              <a:t>Linear activation function in NN</a:t>
            </a:r>
          </a:p>
        </p:txBody>
      </p:sp>
      <p:sp>
        <p:nvSpPr>
          <p:cNvPr id="7" name="TextBox 6">
            <a:extLst>
              <a:ext uri="{FF2B5EF4-FFF2-40B4-BE49-F238E27FC236}">
                <a16:creationId xmlns:a16="http://schemas.microsoft.com/office/drawing/2014/main" id="{F9E3A8E6-1FC4-FD49-8F1E-D635440D8566}"/>
              </a:ext>
            </a:extLst>
          </p:cNvPr>
          <p:cNvSpPr txBox="1"/>
          <p:nvPr/>
        </p:nvSpPr>
        <p:spPr>
          <a:xfrm>
            <a:off x="4288383" y="5142045"/>
            <a:ext cx="3637534" cy="369332"/>
          </a:xfrm>
          <a:prstGeom prst="rect">
            <a:avLst/>
          </a:prstGeom>
          <a:noFill/>
        </p:spPr>
        <p:txBody>
          <a:bodyPr wrap="none" rtlCol="0">
            <a:spAutoFit/>
          </a:bodyPr>
          <a:lstStyle/>
          <a:p>
            <a:r>
              <a:rPr lang="en-US" dirty="0"/>
              <a:t>Non-linear activation function in NN</a:t>
            </a:r>
          </a:p>
        </p:txBody>
      </p:sp>
      <p:pic>
        <p:nvPicPr>
          <p:cNvPr id="9222" name="Picture 6" descr="Is y = sin(x) one-to-one? – GeoGebra">
            <a:extLst>
              <a:ext uri="{FF2B5EF4-FFF2-40B4-BE49-F238E27FC236}">
                <a16:creationId xmlns:a16="http://schemas.microsoft.com/office/drawing/2014/main" id="{B569D24D-4B78-784A-AC3C-ECFF05369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33"/>
          <a:stretch/>
        </p:blipFill>
        <p:spPr bwMode="auto">
          <a:xfrm>
            <a:off x="8947808" y="4608933"/>
            <a:ext cx="2359730" cy="18048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A1A653-32D5-3C47-B1C6-7A703D11358E}"/>
              </a:ext>
            </a:extLst>
          </p:cNvPr>
          <p:cNvSpPr txBox="1"/>
          <p:nvPr/>
        </p:nvSpPr>
        <p:spPr>
          <a:xfrm>
            <a:off x="8201891" y="2161831"/>
            <a:ext cx="3851565" cy="1754326"/>
          </a:xfrm>
          <a:prstGeom prst="rect">
            <a:avLst/>
          </a:prstGeom>
          <a:noFill/>
        </p:spPr>
        <p:txBody>
          <a:bodyPr wrap="square">
            <a:spAutoFit/>
          </a:bodyPr>
          <a:lstStyle/>
          <a:p>
            <a:r>
              <a:rPr lang="en-US" dirty="0"/>
              <a:t>To learn complex decision functions</a:t>
            </a:r>
          </a:p>
          <a:p>
            <a:pPr marL="285750" indent="-285750">
              <a:buFontTx/>
              <a:buChar char="-"/>
            </a:pPr>
            <a:r>
              <a:rPr lang="en-US" dirty="0"/>
              <a:t>Monotonically increasing</a:t>
            </a:r>
          </a:p>
          <a:p>
            <a:pPr marL="742950" lvl="1" indent="-285750">
              <a:buFontTx/>
              <a:buChar char="-"/>
            </a:pPr>
            <a:r>
              <a:rPr lang="en-US" dirty="0"/>
              <a:t>How about sin(x)</a:t>
            </a:r>
          </a:p>
          <a:p>
            <a:pPr marL="285750" indent="-285750">
              <a:buFontTx/>
              <a:buChar char="-"/>
            </a:pPr>
            <a:r>
              <a:rPr lang="en-US" dirty="0"/>
              <a:t>Should be defined everywhere</a:t>
            </a:r>
          </a:p>
          <a:p>
            <a:pPr marL="285750" indent="-285750">
              <a:buFontTx/>
              <a:buChar char="-"/>
            </a:pPr>
            <a:r>
              <a:rPr lang="en-US" dirty="0"/>
              <a:t>Be continuous everywhere </a:t>
            </a:r>
          </a:p>
          <a:p>
            <a:pPr marL="285750" indent="-285750">
              <a:buFontTx/>
              <a:buChar char="-"/>
            </a:pPr>
            <a:r>
              <a:rPr lang="en-US" dirty="0"/>
              <a:t>differentiable</a:t>
            </a:r>
          </a:p>
        </p:txBody>
      </p:sp>
    </p:spTree>
    <p:extLst>
      <p:ext uri="{BB962C8B-B14F-4D97-AF65-F5344CB8AC3E}">
        <p14:creationId xmlns:p14="http://schemas.microsoft.com/office/powerpoint/2010/main" val="21330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Unit Tests </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normAutofit/>
          </a:bodyPr>
          <a:lstStyle/>
          <a:p>
            <a:r>
              <a:rPr lang="en-US" sz="2500" dirty="0"/>
              <a:t>To check the correctness of the network implementation. </a:t>
            </a:r>
          </a:p>
          <a:p>
            <a:endParaRPr lang="en-US" sz="2500" dirty="0"/>
          </a:p>
        </p:txBody>
      </p:sp>
    </p:spTree>
    <p:extLst>
      <p:ext uri="{BB962C8B-B14F-4D97-AF65-F5344CB8AC3E}">
        <p14:creationId xmlns:p14="http://schemas.microsoft.com/office/powerpoint/2010/main" val="23018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Training network</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455875" y="1910040"/>
            <a:ext cx="11280250" cy="4542276"/>
          </a:xfrm>
        </p:spPr>
        <p:txBody>
          <a:bodyPr>
            <a:normAutofit/>
          </a:bodyPr>
          <a:lstStyle/>
          <a:p>
            <a:r>
              <a:rPr lang="en-US" sz="2200" dirty="0"/>
              <a:t>Set the hyperparameters for the network</a:t>
            </a:r>
          </a:p>
          <a:p>
            <a:r>
              <a:rPr lang="en-US" sz="2200" dirty="0"/>
              <a:t>Find hyperparameters: low error on training  + no overfitting </a:t>
            </a:r>
          </a:p>
          <a:p>
            <a:r>
              <a:rPr lang="en-US" sz="2200" dirty="0"/>
              <a:t>If the training of the network takes long time or have many hidden nodes, would it be good?</a:t>
            </a:r>
          </a:p>
          <a:p>
            <a:endParaRPr lang="en-US" sz="2200" dirty="0"/>
          </a:p>
          <a:p>
            <a:r>
              <a:rPr lang="en-US" sz="2200" dirty="0"/>
              <a:t>Method ( stochastic gradient descent)</a:t>
            </a:r>
          </a:p>
          <a:p>
            <a:pPr lvl="1"/>
            <a:r>
              <a:rPr lang="en-US" sz="2000" dirty="0"/>
              <a:t>For each training pass</a:t>
            </a:r>
          </a:p>
          <a:p>
            <a:pPr lvl="2"/>
            <a:r>
              <a:rPr lang="en-US" sz="1800" dirty="0"/>
              <a:t>Take a random sample of the data ( not using the whole dataset)</a:t>
            </a:r>
          </a:p>
        </p:txBody>
      </p:sp>
    </p:spTree>
    <p:extLst>
      <p:ext uri="{BB962C8B-B14F-4D97-AF65-F5344CB8AC3E}">
        <p14:creationId xmlns:p14="http://schemas.microsoft.com/office/powerpoint/2010/main" val="309445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66CD8-68B2-DC45-8374-B187EBCB5AE3}"/>
              </a:ext>
            </a:extLst>
          </p:cNvPr>
          <p:cNvSpPr>
            <a:spLocks noGrp="1"/>
          </p:cNvSpPr>
          <p:nvPr>
            <p:ph idx="1"/>
          </p:nvPr>
        </p:nvSpPr>
        <p:spPr/>
        <p:txBody>
          <a:bodyPr>
            <a:normAutofit/>
          </a:bodyPr>
          <a:lstStyle/>
          <a:p>
            <a:r>
              <a:rPr lang="en-US" sz="2500" dirty="0"/>
              <a:t>Choose the number of iterations</a:t>
            </a:r>
          </a:p>
          <a:p>
            <a:r>
              <a:rPr lang="en-US" sz="2500" dirty="0"/>
              <a:t>Choose the learning rate (start with 0.1)</a:t>
            </a:r>
          </a:p>
          <a:p>
            <a:pPr lvl="1"/>
            <a:r>
              <a:rPr lang="en-US" sz="2300" dirty="0"/>
              <a:t>The smaller the learning rate, the smaller the steps are in the weight updates</a:t>
            </a:r>
          </a:p>
          <a:p>
            <a:pPr lvl="1"/>
            <a:r>
              <a:rPr lang="en-US" sz="2300" dirty="0"/>
              <a:t>Longer for the neural network to converge</a:t>
            </a:r>
          </a:p>
          <a:p>
            <a:r>
              <a:rPr lang="en-US" sz="2500" dirty="0"/>
              <a:t>Choose the number of hidden nodes</a:t>
            </a:r>
          </a:p>
          <a:p>
            <a:pPr lvl="1"/>
            <a:r>
              <a:rPr lang="en-US" sz="2300" dirty="0"/>
              <a:t>More hidden nodes =&gt; more accurate the prediction </a:t>
            </a:r>
          </a:p>
          <a:p>
            <a:pPr lvl="1"/>
            <a:r>
              <a:rPr lang="en-US" sz="2300" dirty="0"/>
              <a:t>But more hidden nodes =&gt; overfitting </a:t>
            </a:r>
          </a:p>
        </p:txBody>
      </p:sp>
      <p:sp>
        <p:nvSpPr>
          <p:cNvPr id="4" name="Title 1">
            <a:extLst>
              <a:ext uri="{FF2B5EF4-FFF2-40B4-BE49-F238E27FC236}">
                <a16:creationId xmlns:a16="http://schemas.microsoft.com/office/drawing/2014/main" id="{73FE23A9-5926-0A48-8645-7D1375C65596}"/>
              </a:ext>
            </a:extLst>
          </p:cNvPr>
          <p:cNvSpPr>
            <a:spLocks noGrp="1"/>
          </p:cNvSpPr>
          <p:nvPr>
            <p:ph type="title"/>
          </p:nvPr>
        </p:nvSpPr>
        <p:spPr>
          <a:xfrm>
            <a:off x="581192" y="702156"/>
            <a:ext cx="11029616" cy="1013800"/>
          </a:xfrm>
        </p:spPr>
        <p:txBody>
          <a:bodyPr/>
          <a:lstStyle/>
          <a:p>
            <a:r>
              <a:rPr lang="en-US" dirty="0"/>
              <a:t>Training network</a:t>
            </a:r>
          </a:p>
        </p:txBody>
      </p:sp>
    </p:spTree>
    <p:extLst>
      <p:ext uri="{BB962C8B-B14F-4D97-AF65-F5344CB8AC3E}">
        <p14:creationId xmlns:p14="http://schemas.microsoft.com/office/powerpoint/2010/main" val="318988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Data</a:t>
            </a:r>
          </a:p>
        </p:txBody>
      </p:sp>
      <p:pic>
        <p:nvPicPr>
          <p:cNvPr id="7" name="Picture 6" descr="Table&#10;&#10;Description automatically generated">
            <a:extLst>
              <a:ext uri="{FF2B5EF4-FFF2-40B4-BE49-F238E27FC236}">
                <a16:creationId xmlns:a16="http://schemas.microsoft.com/office/drawing/2014/main" id="{25F2BB9C-3A61-A94D-AB4F-C46AECDE3C52}"/>
              </a:ext>
            </a:extLst>
          </p:cNvPr>
          <p:cNvPicPr>
            <a:picLocks noChangeAspect="1"/>
          </p:cNvPicPr>
          <p:nvPr/>
        </p:nvPicPr>
        <p:blipFill rotWithShape="1">
          <a:blip r:embed="rId2"/>
          <a:srcRect r="38272"/>
          <a:stretch/>
        </p:blipFill>
        <p:spPr>
          <a:xfrm>
            <a:off x="2497915" y="1896027"/>
            <a:ext cx="3902885" cy="4031217"/>
          </a:xfrm>
          <a:prstGeom prst="rect">
            <a:avLst/>
          </a:prstGeom>
        </p:spPr>
      </p:pic>
      <p:sp>
        <p:nvSpPr>
          <p:cNvPr id="3" name="TextBox 2">
            <a:extLst>
              <a:ext uri="{FF2B5EF4-FFF2-40B4-BE49-F238E27FC236}">
                <a16:creationId xmlns:a16="http://schemas.microsoft.com/office/drawing/2014/main" id="{27E91F0A-50B5-0945-B79D-A1F84D5F4199}"/>
              </a:ext>
            </a:extLst>
          </p:cNvPr>
          <p:cNvSpPr txBox="1"/>
          <p:nvPr/>
        </p:nvSpPr>
        <p:spPr>
          <a:xfrm>
            <a:off x="6893379" y="3542303"/>
            <a:ext cx="2543838" cy="369332"/>
          </a:xfrm>
          <a:prstGeom prst="rect">
            <a:avLst/>
          </a:prstGeom>
          <a:noFill/>
        </p:spPr>
        <p:txBody>
          <a:bodyPr wrap="none" rtlCol="0">
            <a:spAutoFit/>
          </a:bodyPr>
          <a:lstStyle/>
          <a:p>
            <a:r>
              <a:rPr lang="en-US" dirty="0"/>
              <a:t>x and y values are known</a:t>
            </a:r>
          </a:p>
        </p:txBody>
      </p:sp>
      <p:grpSp>
        <p:nvGrpSpPr>
          <p:cNvPr id="18" name="Group 17">
            <a:extLst>
              <a:ext uri="{FF2B5EF4-FFF2-40B4-BE49-F238E27FC236}">
                <a16:creationId xmlns:a16="http://schemas.microsoft.com/office/drawing/2014/main" id="{2E5D42EA-EEFD-2A62-251A-2F25A4895048}"/>
              </a:ext>
            </a:extLst>
          </p:cNvPr>
          <p:cNvGrpSpPr/>
          <p:nvPr/>
        </p:nvGrpSpPr>
        <p:grpSpPr>
          <a:xfrm>
            <a:off x="2927963" y="1799516"/>
            <a:ext cx="2854440" cy="1099440"/>
            <a:chOff x="2927963" y="1799516"/>
            <a:chExt cx="2854440" cy="109944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21B04A5-EEF4-C25D-710C-C150B065455A}"/>
                    </a:ext>
                  </a:extLst>
                </p14:cNvPr>
                <p14:cNvContentPartPr/>
                <p14:nvPr/>
              </p14:nvContentPartPr>
              <p14:xfrm>
                <a:off x="2927963" y="2243756"/>
                <a:ext cx="2854440" cy="655200"/>
              </p14:xfrm>
            </p:contentPart>
          </mc:Choice>
          <mc:Fallback>
            <p:pic>
              <p:nvPicPr>
                <p:cNvPr id="4" name="Ink 3">
                  <a:extLst>
                    <a:ext uri="{FF2B5EF4-FFF2-40B4-BE49-F238E27FC236}">
                      <a16:creationId xmlns:a16="http://schemas.microsoft.com/office/drawing/2014/main" id="{721B04A5-EEF4-C25D-710C-C150B065455A}"/>
                    </a:ext>
                  </a:extLst>
                </p:cNvPr>
                <p:cNvPicPr/>
                <p:nvPr/>
              </p:nvPicPr>
              <p:blipFill>
                <a:blip r:embed="rId4"/>
                <a:stretch>
                  <a:fillRect/>
                </a:stretch>
              </p:blipFill>
              <p:spPr>
                <a:xfrm>
                  <a:off x="2909963" y="2225756"/>
                  <a:ext cx="2890080" cy="69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922E235-69F4-F530-310F-E84FB1C39BA5}"/>
                    </a:ext>
                  </a:extLst>
                </p14:cNvPr>
                <p14:cNvContentPartPr/>
                <p14:nvPr/>
              </p14:nvContentPartPr>
              <p14:xfrm>
                <a:off x="3180683" y="1929476"/>
                <a:ext cx="266400" cy="198000"/>
              </p14:xfrm>
            </p:contentPart>
          </mc:Choice>
          <mc:Fallback>
            <p:pic>
              <p:nvPicPr>
                <p:cNvPr id="5" name="Ink 4">
                  <a:extLst>
                    <a:ext uri="{FF2B5EF4-FFF2-40B4-BE49-F238E27FC236}">
                      <a16:creationId xmlns:a16="http://schemas.microsoft.com/office/drawing/2014/main" id="{6922E235-69F4-F530-310F-E84FB1C39BA5}"/>
                    </a:ext>
                  </a:extLst>
                </p:cNvPr>
                <p:cNvPicPr/>
                <p:nvPr/>
              </p:nvPicPr>
              <p:blipFill>
                <a:blip r:embed="rId6"/>
                <a:stretch>
                  <a:fillRect/>
                </a:stretch>
              </p:blipFill>
              <p:spPr>
                <a:xfrm>
                  <a:off x="3163043" y="1911476"/>
                  <a:ext cx="3020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5D9FA264-2F8D-9685-291B-E1073D6793EA}"/>
                    </a:ext>
                  </a:extLst>
                </p14:cNvPr>
                <p14:cNvContentPartPr/>
                <p14:nvPr/>
              </p14:nvContentPartPr>
              <p14:xfrm>
                <a:off x="3334403" y="1947116"/>
                <a:ext cx="98280" cy="146520"/>
              </p14:xfrm>
            </p:contentPart>
          </mc:Choice>
          <mc:Fallback>
            <p:pic>
              <p:nvPicPr>
                <p:cNvPr id="6" name="Ink 5">
                  <a:extLst>
                    <a:ext uri="{FF2B5EF4-FFF2-40B4-BE49-F238E27FC236}">
                      <a16:creationId xmlns:a16="http://schemas.microsoft.com/office/drawing/2014/main" id="{5D9FA264-2F8D-9685-291B-E1073D6793EA}"/>
                    </a:ext>
                  </a:extLst>
                </p:cNvPr>
                <p:cNvPicPr/>
                <p:nvPr/>
              </p:nvPicPr>
              <p:blipFill>
                <a:blip r:embed="rId8"/>
                <a:stretch>
                  <a:fillRect/>
                </a:stretch>
              </p:blipFill>
              <p:spPr>
                <a:xfrm>
                  <a:off x="3316403" y="1929476"/>
                  <a:ext cx="1339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146DEAA-2C55-9068-A91E-6893CBCC9FC6}"/>
                    </a:ext>
                  </a:extLst>
                </p14:cNvPr>
                <p14:cNvContentPartPr/>
                <p14:nvPr/>
              </p14:nvContentPartPr>
              <p14:xfrm>
                <a:off x="3702683" y="1799516"/>
                <a:ext cx="162720" cy="390240"/>
              </p14:xfrm>
            </p:contentPart>
          </mc:Choice>
          <mc:Fallback>
            <p:pic>
              <p:nvPicPr>
                <p:cNvPr id="8" name="Ink 7">
                  <a:extLst>
                    <a:ext uri="{FF2B5EF4-FFF2-40B4-BE49-F238E27FC236}">
                      <a16:creationId xmlns:a16="http://schemas.microsoft.com/office/drawing/2014/main" id="{D146DEAA-2C55-9068-A91E-6893CBCC9FC6}"/>
                    </a:ext>
                  </a:extLst>
                </p:cNvPr>
                <p:cNvPicPr/>
                <p:nvPr/>
              </p:nvPicPr>
              <p:blipFill>
                <a:blip r:embed="rId10"/>
                <a:stretch>
                  <a:fillRect/>
                </a:stretch>
              </p:blipFill>
              <p:spPr>
                <a:xfrm>
                  <a:off x="3684683" y="1781516"/>
                  <a:ext cx="19836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53471317-A226-0E53-5440-7A2BC9B36180}"/>
                    </a:ext>
                  </a:extLst>
                </p14:cNvPr>
                <p14:cNvContentPartPr/>
                <p14:nvPr/>
              </p14:nvContentPartPr>
              <p14:xfrm>
                <a:off x="3680003" y="2043596"/>
                <a:ext cx="87480" cy="3600"/>
              </p14:xfrm>
            </p:contentPart>
          </mc:Choice>
          <mc:Fallback>
            <p:pic>
              <p:nvPicPr>
                <p:cNvPr id="9" name="Ink 8">
                  <a:extLst>
                    <a:ext uri="{FF2B5EF4-FFF2-40B4-BE49-F238E27FC236}">
                      <a16:creationId xmlns:a16="http://schemas.microsoft.com/office/drawing/2014/main" id="{53471317-A226-0E53-5440-7A2BC9B36180}"/>
                    </a:ext>
                  </a:extLst>
                </p:cNvPr>
                <p:cNvPicPr/>
                <p:nvPr/>
              </p:nvPicPr>
              <p:blipFill>
                <a:blip r:embed="rId12"/>
                <a:stretch>
                  <a:fillRect/>
                </a:stretch>
              </p:blipFill>
              <p:spPr>
                <a:xfrm>
                  <a:off x="3662003" y="2025956"/>
                  <a:ext cx="1231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B4E460E9-37AC-AE97-9FB5-93E0C59A8C89}"/>
                    </a:ext>
                  </a:extLst>
                </p14:cNvPr>
                <p14:cNvContentPartPr/>
                <p14:nvPr/>
              </p14:nvContentPartPr>
              <p14:xfrm>
                <a:off x="3789443" y="1957916"/>
                <a:ext cx="150120" cy="143640"/>
              </p14:xfrm>
            </p:contentPart>
          </mc:Choice>
          <mc:Fallback>
            <p:pic>
              <p:nvPicPr>
                <p:cNvPr id="10" name="Ink 9">
                  <a:extLst>
                    <a:ext uri="{FF2B5EF4-FFF2-40B4-BE49-F238E27FC236}">
                      <a16:creationId xmlns:a16="http://schemas.microsoft.com/office/drawing/2014/main" id="{B4E460E9-37AC-AE97-9FB5-93E0C59A8C89}"/>
                    </a:ext>
                  </a:extLst>
                </p:cNvPr>
                <p:cNvPicPr/>
                <p:nvPr/>
              </p:nvPicPr>
              <p:blipFill>
                <a:blip r:embed="rId14"/>
                <a:stretch>
                  <a:fillRect/>
                </a:stretch>
              </p:blipFill>
              <p:spPr>
                <a:xfrm>
                  <a:off x="3771443" y="1939916"/>
                  <a:ext cx="185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6BB5228D-4003-A3E3-4C10-386577027E7D}"/>
                    </a:ext>
                  </a:extLst>
                </p14:cNvPr>
                <p14:cNvContentPartPr/>
                <p14:nvPr/>
              </p14:nvContentPartPr>
              <p14:xfrm>
                <a:off x="3943523" y="1957556"/>
                <a:ext cx="153720" cy="144000"/>
              </p14:xfrm>
            </p:contentPart>
          </mc:Choice>
          <mc:Fallback>
            <p:pic>
              <p:nvPicPr>
                <p:cNvPr id="11" name="Ink 10">
                  <a:extLst>
                    <a:ext uri="{FF2B5EF4-FFF2-40B4-BE49-F238E27FC236}">
                      <a16:creationId xmlns:a16="http://schemas.microsoft.com/office/drawing/2014/main" id="{6BB5228D-4003-A3E3-4C10-386577027E7D}"/>
                    </a:ext>
                  </a:extLst>
                </p:cNvPr>
                <p:cNvPicPr/>
                <p:nvPr/>
              </p:nvPicPr>
              <p:blipFill>
                <a:blip r:embed="rId16"/>
                <a:stretch>
                  <a:fillRect/>
                </a:stretch>
              </p:blipFill>
              <p:spPr>
                <a:xfrm>
                  <a:off x="3925523" y="1939556"/>
                  <a:ext cx="189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AD962F0C-685F-46F7-AA41-9B0F61176473}"/>
                    </a:ext>
                  </a:extLst>
                </p14:cNvPr>
                <p14:cNvContentPartPr/>
                <p14:nvPr/>
              </p14:nvContentPartPr>
              <p14:xfrm>
                <a:off x="4113083" y="2001116"/>
                <a:ext cx="195480" cy="14400"/>
              </p14:xfrm>
            </p:contentPart>
          </mc:Choice>
          <mc:Fallback>
            <p:pic>
              <p:nvPicPr>
                <p:cNvPr id="12" name="Ink 11">
                  <a:extLst>
                    <a:ext uri="{FF2B5EF4-FFF2-40B4-BE49-F238E27FC236}">
                      <a16:creationId xmlns:a16="http://schemas.microsoft.com/office/drawing/2014/main" id="{AD962F0C-685F-46F7-AA41-9B0F61176473}"/>
                    </a:ext>
                  </a:extLst>
                </p:cNvPr>
                <p:cNvPicPr/>
                <p:nvPr/>
              </p:nvPicPr>
              <p:blipFill>
                <a:blip r:embed="rId18"/>
                <a:stretch>
                  <a:fillRect/>
                </a:stretch>
              </p:blipFill>
              <p:spPr>
                <a:xfrm>
                  <a:off x="4095083" y="1983476"/>
                  <a:ext cx="2311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49C3BD74-9043-B4A2-A9D5-71E34AE2D19E}"/>
                    </a:ext>
                  </a:extLst>
                </p14:cNvPr>
                <p14:cNvContentPartPr/>
                <p14:nvPr/>
              </p14:nvContentPartPr>
              <p14:xfrm>
                <a:off x="4235843" y="1960076"/>
                <a:ext cx="67680" cy="110880"/>
              </p14:xfrm>
            </p:contentPart>
          </mc:Choice>
          <mc:Fallback>
            <p:pic>
              <p:nvPicPr>
                <p:cNvPr id="13" name="Ink 12">
                  <a:extLst>
                    <a:ext uri="{FF2B5EF4-FFF2-40B4-BE49-F238E27FC236}">
                      <a16:creationId xmlns:a16="http://schemas.microsoft.com/office/drawing/2014/main" id="{49C3BD74-9043-B4A2-A9D5-71E34AE2D19E}"/>
                    </a:ext>
                  </a:extLst>
                </p:cNvPr>
                <p:cNvPicPr/>
                <p:nvPr/>
              </p:nvPicPr>
              <p:blipFill>
                <a:blip r:embed="rId20"/>
                <a:stretch>
                  <a:fillRect/>
                </a:stretch>
              </p:blipFill>
              <p:spPr>
                <a:xfrm>
                  <a:off x="4218203" y="1942436"/>
                  <a:ext cx="1033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19F28411-3786-0B83-2BA8-D6971FE2DE04}"/>
                    </a:ext>
                  </a:extLst>
                </p14:cNvPr>
                <p14:cNvContentPartPr/>
                <p14:nvPr/>
              </p14:nvContentPartPr>
              <p14:xfrm>
                <a:off x="4395683" y="1971236"/>
                <a:ext cx="125640" cy="153360"/>
              </p14:xfrm>
            </p:contentPart>
          </mc:Choice>
          <mc:Fallback>
            <p:pic>
              <p:nvPicPr>
                <p:cNvPr id="14" name="Ink 13">
                  <a:extLst>
                    <a:ext uri="{FF2B5EF4-FFF2-40B4-BE49-F238E27FC236}">
                      <a16:creationId xmlns:a16="http://schemas.microsoft.com/office/drawing/2014/main" id="{19F28411-3786-0B83-2BA8-D6971FE2DE04}"/>
                    </a:ext>
                  </a:extLst>
                </p:cNvPr>
                <p:cNvPicPr/>
                <p:nvPr/>
              </p:nvPicPr>
              <p:blipFill>
                <a:blip r:embed="rId22"/>
                <a:stretch>
                  <a:fillRect/>
                </a:stretch>
              </p:blipFill>
              <p:spPr>
                <a:xfrm>
                  <a:off x="4377683" y="1953236"/>
                  <a:ext cx="1612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B032A431-F757-F7F8-D42F-2F7364D2A426}"/>
                    </a:ext>
                  </a:extLst>
                </p14:cNvPr>
                <p14:cNvContentPartPr/>
                <p14:nvPr/>
              </p14:nvContentPartPr>
              <p14:xfrm>
                <a:off x="4595483" y="1937756"/>
                <a:ext cx="109800" cy="157680"/>
              </p14:xfrm>
            </p:contentPart>
          </mc:Choice>
          <mc:Fallback>
            <p:pic>
              <p:nvPicPr>
                <p:cNvPr id="15" name="Ink 14">
                  <a:extLst>
                    <a:ext uri="{FF2B5EF4-FFF2-40B4-BE49-F238E27FC236}">
                      <a16:creationId xmlns:a16="http://schemas.microsoft.com/office/drawing/2014/main" id="{B032A431-F757-F7F8-D42F-2F7364D2A426}"/>
                    </a:ext>
                  </a:extLst>
                </p:cNvPr>
                <p:cNvPicPr/>
                <p:nvPr/>
              </p:nvPicPr>
              <p:blipFill>
                <a:blip r:embed="rId24"/>
                <a:stretch>
                  <a:fillRect/>
                </a:stretch>
              </p:blipFill>
              <p:spPr>
                <a:xfrm>
                  <a:off x="4577843" y="1919756"/>
                  <a:ext cx="145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298D0F11-F272-9684-D5C0-CDD2A3B8F4B2}"/>
                    </a:ext>
                  </a:extLst>
                </p14:cNvPr>
                <p14:cNvContentPartPr/>
                <p14:nvPr/>
              </p14:nvContentPartPr>
              <p14:xfrm>
                <a:off x="4705283" y="1958996"/>
                <a:ext cx="89280" cy="144360"/>
              </p14:xfrm>
            </p:contentPart>
          </mc:Choice>
          <mc:Fallback>
            <p:pic>
              <p:nvPicPr>
                <p:cNvPr id="16" name="Ink 15">
                  <a:extLst>
                    <a:ext uri="{FF2B5EF4-FFF2-40B4-BE49-F238E27FC236}">
                      <a16:creationId xmlns:a16="http://schemas.microsoft.com/office/drawing/2014/main" id="{298D0F11-F272-9684-D5C0-CDD2A3B8F4B2}"/>
                    </a:ext>
                  </a:extLst>
                </p:cNvPr>
                <p:cNvPicPr/>
                <p:nvPr/>
              </p:nvPicPr>
              <p:blipFill>
                <a:blip r:embed="rId26"/>
                <a:stretch>
                  <a:fillRect/>
                </a:stretch>
              </p:blipFill>
              <p:spPr>
                <a:xfrm>
                  <a:off x="4687643" y="1940996"/>
                  <a:ext cx="124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DF40D48D-EA16-CEFC-2165-68DAE3C0AEC8}"/>
                    </a:ext>
                  </a:extLst>
                </p14:cNvPr>
                <p14:cNvContentPartPr/>
                <p14:nvPr/>
              </p14:nvContentPartPr>
              <p14:xfrm>
                <a:off x="4801403" y="1979156"/>
                <a:ext cx="59400" cy="118440"/>
              </p14:xfrm>
            </p:contentPart>
          </mc:Choice>
          <mc:Fallback>
            <p:pic>
              <p:nvPicPr>
                <p:cNvPr id="17" name="Ink 16">
                  <a:extLst>
                    <a:ext uri="{FF2B5EF4-FFF2-40B4-BE49-F238E27FC236}">
                      <a16:creationId xmlns:a16="http://schemas.microsoft.com/office/drawing/2014/main" id="{DF40D48D-EA16-CEFC-2165-68DAE3C0AEC8}"/>
                    </a:ext>
                  </a:extLst>
                </p:cNvPr>
                <p:cNvPicPr/>
                <p:nvPr/>
              </p:nvPicPr>
              <p:blipFill>
                <a:blip r:embed="rId28"/>
                <a:stretch>
                  <a:fillRect/>
                </a:stretch>
              </p:blipFill>
              <p:spPr>
                <a:xfrm>
                  <a:off x="4783763" y="1961156"/>
                  <a:ext cx="95040" cy="154080"/>
                </a:xfrm>
                <a:prstGeom prst="rect">
                  <a:avLst/>
                </a:prstGeom>
              </p:spPr>
            </p:pic>
          </mc:Fallback>
        </mc:AlternateContent>
      </p:grpSp>
      <p:grpSp>
        <p:nvGrpSpPr>
          <p:cNvPr id="29" name="Group 28">
            <a:extLst>
              <a:ext uri="{FF2B5EF4-FFF2-40B4-BE49-F238E27FC236}">
                <a16:creationId xmlns:a16="http://schemas.microsoft.com/office/drawing/2014/main" id="{F5E6D12C-6EC4-07A2-6164-73AD7D426BF3}"/>
              </a:ext>
            </a:extLst>
          </p:cNvPr>
          <p:cNvGrpSpPr/>
          <p:nvPr/>
        </p:nvGrpSpPr>
        <p:grpSpPr>
          <a:xfrm>
            <a:off x="5704643" y="1945316"/>
            <a:ext cx="1978200" cy="746640"/>
            <a:chOff x="5704643" y="1945316"/>
            <a:chExt cx="1978200" cy="746640"/>
          </a:xfrm>
        </p:grpSpPr>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57E0E5BF-1024-58FC-DF0D-E5E0237D7602}"/>
                    </a:ext>
                  </a:extLst>
                </p14:cNvPr>
                <p14:cNvContentPartPr/>
                <p14:nvPr/>
              </p14:nvContentPartPr>
              <p14:xfrm>
                <a:off x="5704643" y="2338436"/>
                <a:ext cx="365400" cy="353520"/>
              </p14:xfrm>
            </p:contentPart>
          </mc:Choice>
          <mc:Fallback>
            <p:pic>
              <p:nvPicPr>
                <p:cNvPr id="19" name="Ink 18">
                  <a:extLst>
                    <a:ext uri="{FF2B5EF4-FFF2-40B4-BE49-F238E27FC236}">
                      <a16:creationId xmlns:a16="http://schemas.microsoft.com/office/drawing/2014/main" id="{57E0E5BF-1024-58FC-DF0D-E5E0237D7602}"/>
                    </a:ext>
                  </a:extLst>
                </p:cNvPr>
                <p:cNvPicPr/>
                <p:nvPr/>
              </p:nvPicPr>
              <p:blipFill>
                <a:blip r:embed="rId30"/>
                <a:stretch>
                  <a:fillRect/>
                </a:stretch>
              </p:blipFill>
              <p:spPr>
                <a:xfrm>
                  <a:off x="5686643" y="2320796"/>
                  <a:ext cx="4010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D131E506-40F1-485E-7984-A50C2FAB3AEE}"/>
                    </a:ext>
                  </a:extLst>
                </p14:cNvPr>
                <p14:cNvContentPartPr/>
                <p14:nvPr/>
              </p14:nvContentPartPr>
              <p14:xfrm>
                <a:off x="6077603" y="2202716"/>
                <a:ext cx="212040" cy="123840"/>
              </p14:xfrm>
            </p:contentPart>
          </mc:Choice>
          <mc:Fallback>
            <p:pic>
              <p:nvPicPr>
                <p:cNvPr id="20" name="Ink 19">
                  <a:extLst>
                    <a:ext uri="{FF2B5EF4-FFF2-40B4-BE49-F238E27FC236}">
                      <a16:creationId xmlns:a16="http://schemas.microsoft.com/office/drawing/2014/main" id="{D131E506-40F1-485E-7984-A50C2FAB3AEE}"/>
                    </a:ext>
                  </a:extLst>
                </p:cNvPr>
                <p:cNvPicPr/>
                <p:nvPr/>
              </p:nvPicPr>
              <p:blipFill>
                <a:blip r:embed="rId32"/>
                <a:stretch>
                  <a:fillRect/>
                </a:stretch>
              </p:blipFill>
              <p:spPr>
                <a:xfrm>
                  <a:off x="6059603" y="2184716"/>
                  <a:ext cx="2476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2122EA34-C978-4F24-1C92-48C5108EFA01}"/>
                    </a:ext>
                  </a:extLst>
                </p14:cNvPr>
                <p14:cNvContentPartPr/>
                <p14:nvPr/>
              </p14:nvContentPartPr>
              <p14:xfrm>
                <a:off x="6273443" y="2134316"/>
                <a:ext cx="181440" cy="189360"/>
              </p14:xfrm>
            </p:contentPart>
          </mc:Choice>
          <mc:Fallback>
            <p:pic>
              <p:nvPicPr>
                <p:cNvPr id="21" name="Ink 20">
                  <a:extLst>
                    <a:ext uri="{FF2B5EF4-FFF2-40B4-BE49-F238E27FC236}">
                      <a16:creationId xmlns:a16="http://schemas.microsoft.com/office/drawing/2014/main" id="{2122EA34-C978-4F24-1C92-48C5108EFA01}"/>
                    </a:ext>
                  </a:extLst>
                </p:cNvPr>
                <p:cNvPicPr/>
                <p:nvPr/>
              </p:nvPicPr>
              <p:blipFill>
                <a:blip r:embed="rId34"/>
                <a:stretch>
                  <a:fillRect/>
                </a:stretch>
              </p:blipFill>
              <p:spPr>
                <a:xfrm>
                  <a:off x="6255443" y="2116676"/>
                  <a:ext cx="2170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B2E49697-B8A6-2C7D-6B9F-711CEA69C19F}"/>
                    </a:ext>
                  </a:extLst>
                </p14:cNvPr>
                <p14:cNvContentPartPr/>
                <p14:nvPr/>
              </p14:nvContentPartPr>
              <p14:xfrm>
                <a:off x="6634523" y="1975916"/>
                <a:ext cx="59040" cy="278640"/>
              </p14:xfrm>
            </p:contentPart>
          </mc:Choice>
          <mc:Fallback>
            <p:pic>
              <p:nvPicPr>
                <p:cNvPr id="22" name="Ink 21">
                  <a:extLst>
                    <a:ext uri="{FF2B5EF4-FFF2-40B4-BE49-F238E27FC236}">
                      <a16:creationId xmlns:a16="http://schemas.microsoft.com/office/drawing/2014/main" id="{B2E49697-B8A6-2C7D-6B9F-711CEA69C19F}"/>
                    </a:ext>
                  </a:extLst>
                </p:cNvPr>
                <p:cNvPicPr/>
                <p:nvPr/>
              </p:nvPicPr>
              <p:blipFill>
                <a:blip r:embed="rId36"/>
                <a:stretch>
                  <a:fillRect/>
                </a:stretch>
              </p:blipFill>
              <p:spPr>
                <a:xfrm>
                  <a:off x="6616883" y="1957916"/>
                  <a:ext cx="9468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2823F144-412D-EE08-E2B3-3050BCA5C401}"/>
                    </a:ext>
                  </a:extLst>
                </p14:cNvPr>
                <p14:cNvContentPartPr/>
                <p14:nvPr/>
              </p14:nvContentPartPr>
              <p14:xfrm>
                <a:off x="6796523" y="2092556"/>
                <a:ext cx="192600" cy="192600"/>
              </p14:xfrm>
            </p:contentPart>
          </mc:Choice>
          <mc:Fallback>
            <p:pic>
              <p:nvPicPr>
                <p:cNvPr id="23" name="Ink 22">
                  <a:extLst>
                    <a:ext uri="{FF2B5EF4-FFF2-40B4-BE49-F238E27FC236}">
                      <a16:creationId xmlns:a16="http://schemas.microsoft.com/office/drawing/2014/main" id="{2823F144-412D-EE08-E2B3-3050BCA5C401}"/>
                    </a:ext>
                  </a:extLst>
                </p:cNvPr>
                <p:cNvPicPr/>
                <p:nvPr/>
              </p:nvPicPr>
              <p:blipFill>
                <a:blip r:embed="rId38"/>
                <a:stretch>
                  <a:fillRect/>
                </a:stretch>
              </p:blipFill>
              <p:spPr>
                <a:xfrm>
                  <a:off x="6778523" y="2074916"/>
                  <a:ext cx="228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B0F3B3B0-CD90-59A6-34EB-D1A681566D9F}"/>
                    </a:ext>
                  </a:extLst>
                </p14:cNvPr>
                <p14:cNvContentPartPr/>
                <p14:nvPr/>
              </p14:nvContentPartPr>
              <p14:xfrm>
                <a:off x="7099643" y="1986716"/>
                <a:ext cx="257400" cy="193680"/>
              </p14:xfrm>
            </p:contentPart>
          </mc:Choice>
          <mc:Fallback>
            <p:pic>
              <p:nvPicPr>
                <p:cNvPr id="24" name="Ink 23">
                  <a:extLst>
                    <a:ext uri="{FF2B5EF4-FFF2-40B4-BE49-F238E27FC236}">
                      <a16:creationId xmlns:a16="http://schemas.microsoft.com/office/drawing/2014/main" id="{B0F3B3B0-CD90-59A6-34EB-D1A681566D9F}"/>
                    </a:ext>
                  </a:extLst>
                </p:cNvPr>
                <p:cNvPicPr/>
                <p:nvPr/>
              </p:nvPicPr>
              <p:blipFill>
                <a:blip r:embed="rId40"/>
                <a:stretch>
                  <a:fillRect/>
                </a:stretch>
              </p:blipFill>
              <p:spPr>
                <a:xfrm>
                  <a:off x="7082003" y="1968716"/>
                  <a:ext cx="2930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009250AE-BA6F-15CF-591F-5D8AAE8F887E}"/>
                    </a:ext>
                  </a:extLst>
                </p14:cNvPr>
                <p14:cNvContentPartPr/>
                <p14:nvPr/>
              </p14:nvContentPartPr>
              <p14:xfrm>
                <a:off x="7327883" y="2035316"/>
                <a:ext cx="129240" cy="194040"/>
              </p14:xfrm>
            </p:contentPart>
          </mc:Choice>
          <mc:Fallback>
            <p:pic>
              <p:nvPicPr>
                <p:cNvPr id="26" name="Ink 25">
                  <a:extLst>
                    <a:ext uri="{FF2B5EF4-FFF2-40B4-BE49-F238E27FC236}">
                      <a16:creationId xmlns:a16="http://schemas.microsoft.com/office/drawing/2014/main" id="{009250AE-BA6F-15CF-591F-5D8AAE8F887E}"/>
                    </a:ext>
                  </a:extLst>
                </p:cNvPr>
                <p:cNvPicPr/>
                <p:nvPr/>
              </p:nvPicPr>
              <p:blipFill>
                <a:blip r:embed="rId42"/>
                <a:stretch>
                  <a:fillRect/>
                </a:stretch>
              </p:blipFill>
              <p:spPr>
                <a:xfrm>
                  <a:off x="7310243" y="2017676"/>
                  <a:ext cx="1648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0D548ECA-A03F-4BB3-A6FB-2A3DC22AD513}"/>
                    </a:ext>
                  </a:extLst>
                </p14:cNvPr>
                <p14:cNvContentPartPr/>
                <p14:nvPr/>
              </p14:nvContentPartPr>
              <p14:xfrm>
                <a:off x="7490243" y="1945316"/>
                <a:ext cx="101880" cy="161640"/>
              </p14:xfrm>
            </p:contentPart>
          </mc:Choice>
          <mc:Fallback>
            <p:pic>
              <p:nvPicPr>
                <p:cNvPr id="27" name="Ink 26">
                  <a:extLst>
                    <a:ext uri="{FF2B5EF4-FFF2-40B4-BE49-F238E27FC236}">
                      <a16:creationId xmlns:a16="http://schemas.microsoft.com/office/drawing/2014/main" id="{0D548ECA-A03F-4BB3-A6FB-2A3DC22AD513}"/>
                    </a:ext>
                  </a:extLst>
                </p:cNvPr>
                <p:cNvPicPr/>
                <p:nvPr/>
              </p:nvPicPr>
              <p:blipFill>
                <a:blip r:embed="rId44"/>
                <a:stretch>
                  <a:fillRect/>
                </a:stretch>
              </p:blipFill>
              <p:spPr>
                <a:xfrm>
                  <a:off x="7472243" y="1927316"/>
                  <a:ext cx="137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522A4FA9-14F1-18C6-9D96-E35F5175F2F8}"/>
                    </a:ext>
                  </a:extLst>
                </p14:cNvPr>
                <p14:cNvContentPartPr/>
                <p14:nvPr/>
              </p14:nvContentPartPr>
              <p14:xfrm>
                <a:off x="7541363" y="1948556"/>
                <a:ext cx="141480" cy="291240"/>
              </p14:xfrm>
            </p:contentPart>
          </mc:Choice>
          <mc:Fallback>
            <p:pic>
              <p:nvPicPr>
                <p:cNvPr id="28" name="Ink 27">
                  <a:extLst>
                    <a:ext uri="{FF2B5EF4-FFF2-40B4-BE49-F238E27FC236}">
                      <a16:creationId xmlns:a16="http://schemas.microsoft.com/office/drawing/2014/main" id="{522A4FA9-14F1-18C6-9D96-E35F5175F2F8}"/>
                    </a:ext>
                  </a:extLst>
                </p:cNvPr>
                <p:cNvPicPr/>
                <p:nvPr/>
              </p:nvPicPr>
              <p:blipFill>
                <a:blip r:embed="rId46"/>
                <a:stretch>
                  <a:fillRect/>
                </a:stretch>
              </p:blipFill>
              <p:spPr>
                <a:xfrm>
                  <a:off x="7523363" y="1930916"/>
                  <a:ext cx="177120" cy="326880"/>
                </a:xfrm>
                <a:prstGeom prst="rect">
                  <a:avLst/>
                </a:prstGeom>
              </p:spPr>
            </p:pic>
          </mc:Fallback>
        </mc:AlternateContent>
      </p:grpSp>
    </p:spTree>
    <p:extLst>
      <p:ext uri="{BB962C8B-B14F-4D97-AF65-F5344CB8AC3E}">
        <p14:creationId xmlns:p14="http://schemas.microsoft.com/office/powerpoint/2010/main" val="310873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a:t>
            </a:r>
          </a:p>
        </p:txBody>
      </p:sp>
      <p:pic>
        <p:nvPicPr>
          <p:cNvPr id="4" name="Picture 3" descr="Table&#10;&#10;Description automatically generated with medium confidence">
            <a:extLst>
              <a:ext uri="{FF2B5EF4-FFF2-40B4-BE49-F238E27FC236}">
                <a16:creationId xmlns:a16="http://schemas.microsoft.com/office/drawing/2014/main" id="{161B4E16-F5D9-7F47-93B5-5F8C6B1F4987}"/>
              </a:ext>
            </a:extLst>
          </p:cNvPr>
          <p:cNvPicPr>
            <a:picLocks noChangeAspect="1"/>
          </p:cNvPicPr>
          <p:nvPr/>
        </p:nvPicPr>
        <p:blipFill rotWithShape="1">
          <a:blip r:embed="rId2"/>
          <a:srcRect r="37329"/>
          <a:stretch/>
        </p:blipFill>
        <p:spPr>
          <a:xfrm>
            <a:off x="1917331" y="1953596"/>
            <a:ext cx="4937760" cy="4705254"/>
          </a:xfrm>
          <a:prstGeom prst="rect">
            <a:avLst/>
          </a:prstGeom>
        </p:spPr>
      </p:pic>
      <p:sp>
        <p:nvSpPr>
          <p:cNvPr id="5" name="TextBox 4">
            <a:extLst>
              <a:ext uri="{FF2B5EF4-FFF2-40B4-BE49-F238E27FC236}">
                <a16:creationId xmlns:a16="http://schemas.microsoft.com/office/drawing/2014/main" id="{DCD41A86-B7CB-1D4C-8FD8-00F249D50491}"/>
              </a:ext>
            </a:extLst>
          </p:cNvPr>
          <p:cNvSpPr txBox="1"/>
          <p:nvPr/>
        </p:nvSpPr>
        <p:spPr>
          <a:xfrm>
            <a:off x="7536317" y="4121557"/>
            <a:ext cx="1724511" cy="369332"/>
          </a:xfrm>
          <a:prstGeom prst="rect">
            <a:avLst/>
          </a:prstGeom>
          <a:noFill/>
        </p:spPr>
        <p:txBody>
          <a:bodyPr wrap="none" rtlCol="0">
            <a:spAutoFit/>
          </a:bodyPr>
          <a:lstStyle/>
          <a:p>
            <a:r>
              <a:rPr lang="en-US" dirty="0"/>
              <a:t>Unknown values</a:t>
            </a:r>
          </a:p>
        </p:txBody>
      </p:sp>
      <p:sp>
        <p:nvSpPr>
          <p:cNvPr id="3" name="Rectangle 2">
            <a:extLst>
              <a:ext uri="{FF2B5EF4-FFF2-40B4-BE49-F238E27FC236}">
                <a16:creationId xmlns:a16="http://schemas.microsoft.com/office/drawing/2014/main" id="{BF8A163B-DD55-B14E-8C25-D172E42D1D97}"/>
              </a:ext>
            </a:extLst>
          </p:cNvPr>
          <p:cNvSpPr/>
          <p:nvPr/>
        </p:nvSpPr>
        <p:spPr>
          <a:xfrm>
            <a:off x="2368818" y="325040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BF55699-855C-F841-918A-301963A99B6F}"/>
              </a:ext>
            </a:extLst>
          </p:cNvPr>
          <p:cNvSpPr/>
          <p:nvPr/>
        </p:nvSpPr>
        <p:spPr>
          <a:xfrm>
            <a:off x="2368818" y="593438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35FB0324-5ECB-F367-F6BA-AC87961B9DB6}"/>
              </a:ext>
            </a:extLst>
          </p:cNvPr>
          <p:cNvGrpSpPr/>
          <p:nvPr/>
        </p:nvGrpSpPr>
        <p:grpSpPr>
          <a:xfrm>
            <a:off x="1617923" y="3425636"/>
            <a:ext cx="708480" cy="173160"/>
            <a:chOff x="1617923" y="3425636"/>
            <a:chExt cx="708480" cy="17316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549E39D-29DC-52DC-4573-EF2992FFE175}"/>
                    </a:ext>
                  </a:extLst>
                </p14:cNvPr>
                <p14:cNvContentPartPr/>
                <p14:nvPr/>
              </p14:nvContentPartPr>
              <p14:xfrm>
                <a:off x="1617923" y="3508436"/>
                <a:ext cx="636480" cy="21600"/>
              </p14:xfrm>
            </p:contentPart>
          </mc:Choice>
          <mc:Fallback>
            <p:pic>
              <p:nvPicPr>
                <p:cNvPr id="7" name="Ink 6">
                  <a:extLst>
                    <a:ext uri="{FF2B5EF4-FFF2-40B4-BE49-F238E27FC236}">
                      <a16:creationId xmlns:a16="http://schemas.microsoft.com/office/drawing/2014/main" id="{5549E39D-29DC-52DC-4573-EF2992FFE175}"/>
                    </a:ext>
                  </a:extLst>
                </p:cNvPr>
                <p:cNvPicPr/>
                <p:nvPr/>
              </p:nvPicPr>
              <p:blipFill>
                <a:blip r:embed="rId4"/>
                <a:stretch>
                  <a:fillRect/>
                </a:stretch>
              </p:blipFill>
              <p:spPr>
                <a:xfrm>
                  <a:off x="1600283" y="3490796"/>
                  <a:ext cx="6721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FEA2B4BD-88D9-2D86-77C1-1EBDE4A2C0D9}"/>
                    </a:ext>
                  </a:extLst>
                </p14:cNvPr>
                <p14:cNvContentPartPr/>
                <p14:nvPr/>
              </p14:nvContentPartPr>
              <p14:xfrm>
                <a:off x="2187443" y="3425636"/>
                <a:ext cx="138960" cy="173160"/>
              </p14:xfrm>
            </p:contentPart>
          </mc:Choice>
          <mc:Fallback>
            <p:pic>
              <p:nvPicPr>
                <p:cNvPr id="8" name="Ink 7">
                  <a:extLst>
                    <a:ext uri="{FF2B5EF4-FFF2-40B4-BE49-F238E27FC236}">
                      <a16:creationId xmlns:a16="http://schemas.microsoft.com/office/drawing/2014/main" id="{FEA2B4BD-88D9-2D86-77C1-1EBDE4A2C0D9}"/>
                    </a:ext>
                  </a:extLst>
                </p:cNvPr>
                <p:cNvPicPr/>
                <p:nvPr/>
              </p:nvPicPr>
              <p:blipFill>
                <a:blip r:embed="rId6"/>
                <a:stretch>
                  <a:fillRect/>
                </a:stretch>
              </p:blipFill>
              <p:spPr>
                <a:xfrm>
                  <a:off x="2169443" y="3407996"/>
                  <a:ext cx="174600" cy="208800"/>
                </a:xfrm>
                <a:prstGeom prst="rect">
                  <a:avLst/>
                </a:prstGeom>
              </p:spPr>
            </p:pic>
          </mc:Fallback>
        </mc:AlternateContent>
      </p:grpSp>
      <p:grpSp>
        <p:nvGrpSpPr>
          <p:cNvPr id="15" name="Group 14">
            <a:extLst>
              <a:ext uri="{FF2B5EF4-FFF2-40B4-BE49-F238E27FC236}">
                <a16:creationId xmlns:a16="http://schemas.microsoft.com/office/drawing/2014/main" id="{017BE6CA-4F24-D8CC-FF78-9603AC17D0DA}"/>
              </a:ext>
            </a:extLst>
          </p:cNvPr>
          <p:cNvGrpSpPr/>
          <p:nvPr/>
        </p:nvGrpSpPr>
        <p:grpSpPr>
          <a:xfrm>
            <a:off x="913403" y="3334916"/>
            <a:ext cx="437040" cy="375120"/>
            <a:chOff x="913403" y="3334916"/>
            <a:chExt cx="437040" cy="375120"/>
          </a:xfrm>
        </p:grpSpPr>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9FD0EB67-BE08-F0C4-228D-0F16F7C1995E}"/>
                    </a:ext>
                  </a:extLst>
                </p14:cNvPr>
                <p14:cNvContentPartPr/>
                <p14:nvPr/>
              </p14:nvContentPartPr>
              <p14:xfrm>
                <a:off x="913403" y="3350756"/>
                <a:ext cx="27360" cy="340200"/>
              </p14:xfrm>
            </p:contentPart>
          </mc:Choice>
          <mc:Fallback>
            <p:pic>
              <p:nvPicPr>
                <p:cNvPr id="10" name="Ink 9">
                  <a:extLst>
                    <a:ext uri="{FF2B5EF4-FFF2-40B4-BE49-F238E27FC236}">
                      <a16:creationId xmlns:a16="http://schemas.microsoft.com/office/drawing/2014/main" id="{9FD0EB67-BE08-F0C4-228D-0F16F7C1995E}"/>
                    </a:ext>
                  </a:extLst>
                </p:cNvPr>
                <p:cNvPicPr/>
                <p:nvPr/>
              </p:nvPicPr>
              <p:blipFill>
                <a:blip r:embed="rId8"/>
                <a:stretch>
                  <a:fillRect/>
                </a:stretch>
              </p:blipFill>
              <p:spPr>
                <a:xfrm>
                  <a:off x="895403" y="3333116"/>
                  <a:ext cx="630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8589951-ABDC-A8DC-8CFB-31CEF5D726E0}"/>
                    </a:ext>
                  </a:extLst>
                </p14:cNvPr>
                <p14:cNvContentPartPr/>
                <p14:nvPr/>
              </p14:nvContentPartPr>
              <p14:xfrm>
                <a:off x="1057763" y="3400436"/>
                <a:ext cx="20880" cy="16920"/>
              </p14:xfrm>
            </p:contentPart>
          </mc:Choice>
          <mc:Fallback>
            <p:pic>
              <p:nvPicPr>
                <p:cNvPr id="11" name="Ink 10">
                  <a:extLst>
                    <a:ext uri="{FF2B5EF4-FFF2-40B4-BE49-F238E27FC236}">
                      <a16:creationId xmlns:a16="http://schemas.microsoft.com/office/drawing/2014/main" id="{48589951-ABDC-A8DC-8CFB-31CEF5D726E0}"/>
                    </a:ext>
                  </a:extLst>
                </p:cNvPr>
                <p:cNvPicPr/>
                <p:nvPr/>
              </p:nvPicPr>
              <p:blipFill>
                <a:blip r:embed="rId10"/>
                <a:stretch>
                  <a:fillRect/>
                </a:stretch>
              </p:blipFill>
              <p:spPr>
                <a:xfrm>
                  <a:off x="1039763" y="3382436"/>
                  <a:ext cx="56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BF7EC223-3AC3-9D8E-FCEC-C5BAE28679B5}"/>
                    </a:ext>
                  </a:extLst>
                </p14:cNvPr>
                <p14:cNvContentPartPr/>
                <p14:nvPr/>
              </p14:nvContentPartPr>
              <p14:xfrm>
                <a:off x="931043" y="3371636"/>
                <a:ext cx="174960" cy="279360"/>
              </p14:xfrm>
            </p:contentPart>
          </mc:Choice>
          <mc:Fallback>
            <p:pic>
              <p:nvPicPr>
                <p:cNvPr id="12" name="Ink 11">
                  <a:extLst>
                    <a:ext uri="{FF2B5EF4-FFF2-40B4-BE49-F238E27FC236}">
                      <a16:creationId xmlns:a16="http://schemas.microsoft.com/office/drawing/2014/main" id="{BF7EC223-3AC3-9D8E-FCEC-C5BAE28679B5}"/>
                    </a:ext>
                  </a:extLst>
                </p:cNvPr>
                <p:cNvPicPr/>
                <p:nvPr/>
              </p:nvPicPr>
              <p:blipFill>
                <a:blip r:embed="rId12"/>
                <a:stretch>
                  <a:fillRect/>
                </a:stretch>
              </p:blipFill>
              <p:spPr>
                <a:xfrm>
                  <a:off x="913043" y="3353636"/>
                  <a:ext cx="21060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6E9541AB-FCB6-E7A9-F67F-6B8ECAF4DF33}"/>
                    </a:ext>
                  </a:extLst>
                </p14:cNvPr>
                <p14:cNvContentPartPr/>
                <p14:nvPr/>
              </p14:nvContentPartPr>
              <p14:xfrm>
                <a:off x="1174763" y="3387116"/>
                <a:ext cx="27360" cy="322920"/>
              </p14:xfrm>
            </p:contentPart>
          </mc:Choice>
          <mc:Fallback>
            <p:pic>
              <p:nvPicPr>
                <p:cNvPr id="13" name="Ink 12">
                  <a:extLst>
                    <a:ext uri="{FF2B5EF4-FFF2-40B4-BE49-F238E27FC236}">
                      <a16:creationId xmlns:a16="http://schemas.microsoft.com/office/drawing/2014/main" id="{6E9541AB-FCB6-E7A9-F67F-6B8ECAF4DF33}"/>
                    </a:ext>
                  </a:extLst>
                </p:cNvPr>
                <p:cNvPicPr/>
                <p:nvPr/>
              </p:nvPicPr>
              <p:blipFill>
                <a:blip r:embed="rId14"/>
                <a:stretch>
                  <a:fillRect/>
                </a:stretch>
              </p:blipFill>
              <p:spPr>
                <a:xfrm>
                  <a:off x="1157123" y="3369476"/>
                  <a:ext cx="630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6BD78AAE-8319-496D-B056-7913E9C179BD}"/>
                    </a:ext>
                  </a:extLst>
                </p14:cNvPr>
                <p14:cNvContentPartPr/>
                <p14:nvPr/>
              </p14:nvContentPartPr>
              <p14:xfrm>
                <a:off x="1175843" y="3334916"/>
                <a:ext cx="174600" cy="163800"/>
              </p14:xfrm>
            </p:contentPart>
          </mc:Choice>
          <mc:Fallback>
            <p:pic>
              <p:nvPicPr>
                <p:cNvPr id="14" name="Ink 13">
                  <a:extLst>
                    <a:ext uri="{FF2B5EF4-FFF2-40B4-BE49-F238E27FC236}">
                      <a16:creationId xmlns:a16="http://schemas.microsoft.com/office/drawing/2014/main" id="{6BD78AAE-8319-496D-B056-7913E9C179BD}"/>
                    </a:ext>
                  </a:extLst>
                </p:cNvPr>
                <p:cNvPicPr/>
                <p:nvPr/>
              </p:nvPicPr>
              <p:blipFill>
                <a:blip r:embed="rId16"/>
                <a:stretch>
                  <a:fillRect/>
                </a:stretch>
              </p:blipFill>
              <p:spPr>
                <a:xfrm>
                  <a:off x="1158203" y="3317276"/>
                  <a:ext cx="210240" cy="199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8EE75B19-A003-0650-2DD2-CA4EF67EE4ED}"/>
                  </a:ext>
                </a:extLst>
              </p14:cNvPr>
              <p14:cNvContentPartPr/>
              <p14:nvPr/>
            </p14:nvContentPartPr>
            <p14:xfrm>
              <a:off x="7050683" y="3586916"/>
              <a:ext cx="378720" cy="2575800"/>
            </p14:xfrm>
          </p:contentPart>
        </mc:Choice>
        <mc:Fallback>
          <p:pic>
            <p:nvPicPr>
              <p:cNvPr id="16" name="Ink 15">
                <a:extLst>
                  <a:ext uri="{FF2B5EF4-FFF2-40B4-BE49-F238E27FC236}">
                    <a16:creationId xmlns:a16="http://schemas.microsoft.com/office/drawing/2014/main" id="{8EE75B19-A003-0650-2DD2-CA4EF67EE4ED}"/>
                  </a:ext>
                </a:extLst>
              </p:cNvPr>
              <p:cNvPicPr/>
              <p:nvPr/>
            </p:nvPicPr>
            <p:blipFill>
              <a:blip r:embed="rId18"/>
              <a:stretch>
                <a:fillRect/>
              </a:stretch>
            </p:blipFill>
            <p:spPr>
              <a:xfrm>
                <a:off x="7032683" y="3569276"/>
                <a:ext cx="414360" cy="2611440"/>
              </a:xfrm>
              <a:prstGeom prst="rect">
                <a:avLst/>
              </a:prstGeom>
            </p:spPr>
          </p:pic>
        </mc:Fallback>
      </mc:AlternateContent>
    </p:spTree>
    <p:extLst>
      <p:ext uri="{BB962C8B-B14F-4D97-AF65-F5344CB8AC3E}">
        <p14:creationId xmlns:p14="http://schemas.microsoft.com/office/powerpoint/2010/main" val="287343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5" name="TextBox 4">
            <a:extLst>
              <a:ext uri="{FF2B5EF4-FFF2-40B4-BE49-F238E27FC236}">
                <a16:creationId xmlns:a16="http://schemas.microsoft.com/office/drawing/2014/main" id="{4E696D15-97DE-E54C-A6B3-611157DC7C04}"/>
              </a:ext>
            </a:extLst>
          </p:cNvPr>
          <p:cNvSpPr txBox="1"/>
          <p:nvPr/>
        </p:nvSpPr>
        <p:spPr>
          <a:xfrm>
            <a:off x="581192" y="2039816"/>
            <a:ext cx="8267328" cy="1815882"/>
          </a:xfrm>
          <a:prstGeom prst="rect">
            <a:avLst/>
          </a:prstGeom>
          <a:noFill/>
        </p:spPr>
        <p:txBody>
          <a:bodyPr wrap="none" rtlCol="0">
            <a:spAutoFit/>
          </a:bodyPr>
          <a:lstStyle/>
          <a:p>
            <a:r>
              <a:rPr lang="en-US" sz="2800" dirty="0"/>
              <a:t>Missing values impact both training and prediction</a:t>
            </a:r>
          </a:p>
          <a:p>
            <a:endParaRPr lang="en-US" sz="2800" dirty="0"/>
          </a:p>
          <a:p>
            <a:pPr marL="514350" indent="-514350">
              <a:buAutoNum type="arabicPeriod"/>
            </a:pPr>
            <a:r>
              <a:rPr lang="en-US" sz="2800" dirty="0">
                <a:solidFill>
                  <a:schemeClr val="accent3">
                    <a:lumMod val="75000"/>
                  </a:schemeClr>
                </a:solidFill>
              </a:rPr>
              <a:t>Training data</a:t>
            </a:r>
            <a:r>
              <a:rPr lang="en-US" sz="2800" dirty="0"/>
              <a:t>: unknown values</a:t>
            </a:r>
          </a:p>
          <a:p>
            <a:pPr marL="514350" indent="-514350">
              <a:buAutoNum type="arabicPeriod"/>
            </a:pPr>
            <a:r>
              <a:rPr lang="en-US" sz="2800" dirty="0">
                <a:solidFill>
                  <a:schemeClr val="accent3">
                    <a:lumMod val="75000"/>
                  </a:schemeClr>
                </a:solidFill>
              </a:rPr>
              <a:t>Prediction</a:t>
            </a:r>
            <a:r>
              <a:rPr lang="en-US" sz="2800" dirty="0"/>
              <a:t>:  input for prediction has unknown values</a:t>
            </a:r>
          </a:p>
        </p:txBody>
      </p:sp>
      <p:grpSp>
        <p:nvGrpSpPr>
          <p:cNvPr id="21" name="Group 20">
            <a:extLst>
              <a:ext uri="{FF2B5EF4-FFF2-40B4-BE49-F238E27FC236}">
                <a16:creationId xmlns:a16="http://schemas.microsoft.com/office/drawing/2014/main" id="{39694CF7-E727-265A-57D3-E473EBF59D32}"/>
              </a:ext>
            </a:extLst>
          </p:cNvPr>
          <p:cNvGrpSpPr/>
          <p:nvPr/>
        </p:nvGrpSpPr>
        <p:grpSpPr>
          <a:xfrm>
            <a:off x="580043" y="4058156"/>
            <a:ext cx="1550880" cy="398520"/>
            <a:chOff x="580043" y="4058156"/>
            <a:chExt cx="1550880" cy="39852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4F1F729-FE62-45B6-2537-4D0D0A550556}"/>
                    </a:ext>
                  </a:extLst>
                </p14:cNvPr>
                <p14:cNvContentPartPr/>
                <p14:nvPr/>
              </p14:nvContentPartPr>
              <p14:xfrm>
                <a:off x="580763" y="4058156"/>
                <a:ext cx="7560" cy="378720"/>
              </p14:xfrm>
            </p:contentPart>
          </mc:Choice>
          <mc:Fallback>
            <p:pic>
              <p:nvPicPr>
                <p:cNvPr id="3" name="Ink 2">
                  <a:extLst>
                    <a:ext uri="{FF2B5EF4-FFF2-40B4-BE49-F238E27FC236}">
                      <a16:creationId xmlns:a16="http://schemas.microsoft.com/office/drawing/2014/main" id="{E4F1F729-FE62-45B6-2537-4D0D0A550556}"/>
                    </a:ext>
                  </a:extLst>
                </p:cNvPr>
                <p:cNvPicPr/>
                <p:nvPr/>
              </p:nvPicPr>
              <p:blipFill>
                <a:blip r:embed="rId3"/>
                <a:stretch>
                  <a:fillRect/>
                </a:stretch>
              </p:blipFill>
              <p:spPr>
                <a:xfrm>
                  <a:off x="563123" y="4040156"/>
                  <a:ext cx="432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9490995-54D3-546B-046F-3867DCE65B75}"/>
                    </a:ext>
                  </a:extLst>
                </p14:cNvPr>
                <p14:cNvContentPartPr/>
                <p14:nvPr/>
              </p14:nvContentPartPr>
              <p14:xfrm>
                <a:off x="580043" y="4072196"/>
                <a:ext cx="457560" cy="384480"/>
              </p14:xfrm>
            </p:contentPart>
          </mc:Choice>
          <mc:Fallback>
            <p:pic>
              <p:nvPicPr>
                <p:cNvPr id="4" name="Ink 3">
                  <a:extLst>
                    <a:ext uri="{FF2B5EF4-FFF2-40B4-BE49-F238E27FC236}">
                      <a16:creationId xmlns:a16="http://schemas.microsoft.com/office/drawing/2014/main" id="{A9490995-54D3-546B-046F-3867DCE65B75}"/>
                    </a:ext>
                  </a:extLst>
                </p:cNvPr>
                <p:cNvPicPr/>
                <p:nvPr/>
              </p:nvPicPr>
              <p:blipFill>
                <a:blip r:embed="rId5"/>
                <a:stretch>
                  <a:fillRect/>
                </a:stretch>
              </p:blipFill>
              <p:spPr>
                <a:xfrm>
                  <a:off x="562403" y="4054556"/>
                  <a:ext cx="4932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7681CE5-BF7E-6CF4-81B7-0C66629D3BA4}"/>
                    </a:ext>
                  </a:extLst>
                </p14:cNvPr>
                <p14:cNvContentPartPr/>
                <p14:nvPr/>
              </p14:nvContentPartPr>
              <p14:xfrm>
                <a:off x="1120043" y="4238876"/>
                <a:ext cx="163080" cy="141480"/>
              </p14:xfrm>
            </p:contentPart>
          </mc:Choice>
          <mc:Fallback>
            <p:pic>
              <p:nvPicPr>
                <p:cNvPr id="6" name="Ink 5">
                  <a:extLst>
                    <a:ext uri="{FF2B5EF4-FFF2-40B4-BE49-F238E27FC236}">
                      <a16:creationId xmlns:a16="http://schemas.microsoft.com/office/drawing/2014/main" id="{67681CE5-BF7E-6CF4-81B7-0C66629D3BA4}"/>
                    </a:ext>
                  </a:extLst>
                </p:cNvPr>
                <p:cNvPicPr/>
                <p:nvPr/>
              </p:nvPicPr>
              <p:blipFill>
                <a:blip r:embed="rId7"/>
                <a:stretch>
                  <a:fillRect/>
                </a:stretch>
              </p:blipFill>
              <p:spPr>
                <a:xfrm>
                  <a:off x="1102043" y="4221236"/>
                  <a:ext cx="1987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D6968053-9F28-6F57-992B-649C7D1AD5D0}"/>
                    </a:ext>
                  </a:extLst>
                </p14:cNvPr>
                <p14:cNvContentPartPr/>
                <p14:nvPr/>
              </p14:nvContentPartPr>
              <p14:xfrm>
                <a:off x="1304363" y="4268756"/>
                <a:ext cx="6840" cy="76680"/>
              </p14:xfrm>
            </p:contentPart>
          </mc:Choice>
          <mc:Fallback>
            <p:pic>
              <p:nvPicPr>
                <p:cNvPr id="7" name="Ink 6">
                  <a:extLst>
                    <a:ext uri="{FF2B5EF4-FFF2-40B4-BE49-F238E27FC236}">
                      <a16:creationId xmlns:a16="http://schemas.microsoft.com/office/drawing/2014/main" id="{D6968053-9F28-6F57-992B-649C7D1AD5D0}"/>
                    </a:ext>
                  </a:extLst>
                </p:cNvPr>
                <p:cNvPicPr/>
                <p:nvPr/>
              </p:nvPicPr>
              <p:blipFill>
                <a:blip r:embed="rId9"/>
                <a:stretch>
                  <a:fillRect/>
                </a:stretch>
              </p:blipFill>
              <p:spPr>
                <a:xfrm>
                  <a:off x="1286723" y="4250756"/>
                  <a:ext cx="424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2F0A0295-DF42-D363-EAAC-3D0CD877B55F}"/>
                    </a:ext>
                  </a:extLst>
                </p14:cNvPr>
                <p14:cNvContentPartPr/>
                <p14:nvPr/>
              </p14:nvContentPartPr>
              <p14:xfrm>
                <a:off x="1331003" y="4174436"/>
                <a:ext cx="360" cy="360"/>
              </p14:xfrm>
            </p:contentPart>
          </mc:Choice>
          <mc:Fallback>
            <p:pic>
              <p:nvPicPr>
                <p:cNvPr id="8" name="Ink 7">
                  <a:extLst>
                    <a:ext uri="{FF2B5EF4-FFF2-40B4-BE49-F238E27FC236}">
                      <a16:creationId xmlns:a16="http://schemas.microsoft.com/office/drawing/2014/main" id="{2F0A0295-DF42-D363-EAAC-3D0CD877B55F}"/>
                    </a:ext>
                  </a:extLst>
                </p:cNvPr>
                <p:cNvPicPr/>
                <p:nvPr/>
              </p:nvPicPr>
              <p:blipFill>
                <a:blip r:embed="rId11"/>
                <a:stretch>
                  <a:fillRect/>
                </a:stretch>
              </p:blipFill>
              <p:spPr>
                <a:xfrm>
                  <a:off x="1313363" y="415679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49A5D7FF-3747-0DBA-FC53-6C15995BA3DB}"/>
                    </a:ext>
                  </a:extLst>
                </p14:cNvPr>
                <p14:cNvContentPartPr/>
                <p14:nvPr/>
              </p14:nvContentPartPr>
              <p14:xfrm>
                <a:off x="1450163" y="4181636"/>
                <a:ext cx="543960" cy="244080"/>
              </p14:xfrm>
            </p:contentPart>
          </mc:Choice>
          <mc:Fallback>
            <p:pic>
              <p:nvPicPr>
                <p:cNvPr id="9" name="Ink 8">
                  <a:extLst>
                    <a:ext uri="{FF2B5EF4-FFF2-40B4-BE49-F238E27FC236}">
                      <a16:creationId xmlns:a16="http://schemas.microsoft.com/office/drawing/2014/main" id="{49A5D7FF-3747-0DBA-FC53-6C15995BA3DB}"/>
                    </a:ext>
                  </a:extLst>
                </p:cNvPr>
                <p:cNvPicPr/>
                <p:nvPr/>
              </p:nvPicPr>
              <p:blipFill>
                <a:blip r:embed="rId13"/>
                <a:stretch>
                  <a:fillRect/>
                </a:stretch>
              </p:blipFill>
              <p:spPr>
                <a:xfrm>
                  <a:off x="1432163" y="4163636"/>
                  <a:ext cx="5796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F3B7661A-FFC6-BE9B-F1AB-7585BC41A497}"/>
                    </a:ext>
                  </a:extLst>
                </p14:cNvPr>
                <p14:cNvContentPartPr/>
                <p14:nvPr/>
              </p14:nvContentPartPr>
              <p14:xfrm>
                <a:off x="2129123" y="4322396"/>
                <a:ext cx="1800" cy="18000"/>
              </p14:xfrm>
            </p:contentPart>
          </mc:Choice>
          <mc:Fallback>
            <p:pic>
              <p:nvPicPr>
                <p:cNvPr id="10" name="Ink 9">
                  <a:extLst>
                    <a:ext uri="{FF2B5EF4-FFF2-40B4-BE49-F238E27FC236}">
                      <a16:creationId xmlns:a16="http://schemas.microsoft.com/office/drawing/2014/main" id="{F3B7661A-FFC6-BE9B-F1AB-7585BC41A497}"/>
                    </a:ext>
                  </a:extLst>
                </p:cNvPr>
                <p:cNvPicPr/>
                <p:nvPr/>
              </p:nvPicPr>
              <p:blipFill>
                <a:blip r:embed="rId15"/>
                <a:stretch>
                  <a:fillRect/>
                </a:stretch>
              </p:blipFill>
              <p:spPr>
                <a:xfrm>
                  <a:off x="2111483" y="4304756"/>
                  <a:ext cx="374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5C79ADCD-EA00-56EB-4DEA-E76B1AB6D648}"/>
                    </a:ext>
                  </a:extLst>
                </p14:cNvPr>
                <p14:cNvContentPartPr/>
                <p14:nvPr/>
              </p14:nvContentPartPr>
              <p14:xfrm>
                <a:off x="2095283" y="4428596"/>
                <a:ext cx="6480" cy="1080"/>
              </p14:xfrm>
            </p:contentPart>
          </mc:Choice>
          <mc:Fallback>
            <p:pic>
              <p:nvPicPr>
                <p:cNvPr id="11" name="Ink 10">
                  <a:extLst>
                    <a:ext uri="{FF2B5EF4-FFF2-40B4-BE49-F238E27FC236}">
                      <a16:creationId xmlns:a16="http://schemas.microsoft.com/office/drawing/2014/main" id="{5C79ADCD-EA00-56EB-4DEA-E76B1AB6D648}"/>
                    </a:ext>
                  </a:extLst>
                </p:cNvPr>
                <p:cNvPicPr/>
                <p:nvPr/>
              </p:nvPicPr>
              <p:blipFill>
                <a:blip r:embed="rId17"/>
                <a:stretch>
                  <a:fillRect/>
                </a:stretch>
              </p:blipFill>
              <p:spPr>
                <a:xfrm>
                  <a:off x="2077643" y="4410596"/>
                  <a:ext cx="42120" cy="36720"/>
                </a:xfrm>
                <a:prstGeom prst="rect">
                  <a:avLst/>
                </a:prstGeom>
              </p:spPr>
            </p:pic>
          </mc:Fallback>
        </mc:AlternateContent>
      </p:grpSp>
      <p:grpSp>
        <p:nvGrpSpPr>
          <p:cNvPr id="20" name="Group 19">
            <a:extLst>
              <a:ext uri="{FF2B5EF4-FFF2-40B4-BE49-F238E27FC236}">
                <a16:creationId xmlns:a16="http://schemas.microsoft.com/office/drawing/2014/main" id="{DCC4A2C6-3DB4-8A75-41F7-BB4EC9083FFD}"/>
              </a:ext>
            </a:extLst>
          </p:cNvPr>
          <p:cNvGrpSpPr/>
          <p:nvPr/>
        </p:nvGrpSpPr>
        <p:grpSpPr>
          <a:xfrm>
            <a:off x="2533763" y="4103156"/>
            <a:ext cx="2346120" cy="738720"/>
            <a:chOff x="2533763" y="4103156"/>
            <a:chExt cx="2346120" cy="738720"/>
          </a:xfrm>
        </p:grpSpPr>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73AEDD4-9D13-B3C5-1EC3-A0FB4C7C2F2F}"/>
                    </a:ext>
                  </a:extLst>
                </p14:cNvPr>
                <p14:cNvContentPartPr/>
                <p14:nvPr/>
              </p14:nvContentPartPr>
              <p14:xfrm>
                <a:off x="2533763" y="4107476"/>
                <a:ext cx="1044720" cy="734400"/>
              </p14:xfrm>
            </p:contentPart>
          </mc:Choice>
          <mc:Fallback>
            <p:pic>
              <p:nvPicPr>
                <p:cNvPr id="12" name="Ink 11">
                  <a:extLst>
                    <a:ext uri="{FF2B5EF4-FFF2-40B4-BE49-F238E27FC236}">
                      <a16:creationId xmlns:a16="http://schemas.microsoft.com/office/drawing/2014/main" id="{273AEDD4-9D13-B3C5-1EC3-A0FB4C7C2F2F}"/>
                    </a:ext>
                  </a:extLst>
                </p:cNvPr>
                <p:cNvPicPr/>
                <p:nvPr/>
              </p:nvPicPr>
              <p:blipFill>
                <a:blip r:embed="rId19"/>
                <a:stretch>
                  <a:fillRect/>
                </a:stretch>
              </p:blipFill>
              <p:spPr>
                <a:xfrm>
                  <a:off x="2515763" y="4089836"/>
                  <a:ext cx="1080360" cy="770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7F182328-F884-00FB-1BE1-848BEE7DD733}"/>
                    </a:ext>
                  </a:extLst>
                </p14:cNvPr>
                <p14:cNvContentPartPr/>
                <p14:nvPr/>
              </p14:nvContentPartPr>
              <p14:xfrm>
                <a:off x="3662363" y="4355156"/>
                <a:ext cx="103320" cy="123480"/>
              </p14:xfrm>
            </p:contentPart>
          </mc:Choice>
          <mc:Fallback>
            <p:pic>
              <p:nvPicPr>
                <p:cNvPr id="13" name="Ink 12">
                  <a:extLst>
                    <a:ext uri="{FF2B5EF4-FFF2-40B4-BE49-F238E27FC236}">
                      <a16:creationId xmlns:a16="http://schemas.microsoft.com/office/drawing/2014/main" id="{7F182328-F884-00FB-1BE1-848BEE7DD733}"/>
                    </a:ext>
                  </a:extLst>
                </p:cNvPr>
                <p:cNvPicPr/>
                <p:nvPr/>
              </p:nvPicPr>
              <p:blipFill>
                <a:blip r:embed="rId21"/>
                <a:stretch>
                  <a:fillRect/>
                </a:stretch>
              </p:blipFill>
              <p:spPr>
                <a:xfrm>
                  <a:off x="3644363" y="4337156"/>
                  <a:ext cx="138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D8015D9B-B28A-5689-638A-49C6687A2B32}"/>
                    </a:ext>
                  </a:extLst>
                </p14:cNvPr>
                <p14:cNvContentPartPr/>
                <p14:nvPr/>
              </p14:nvContentPartPr>
              <p14:xfrm>
                <a:off x="3783683" y="4333556"/>
                <a:ext cx="178200" cy="116280"/>
              </p14:xfrm>
            </p:contentPart>
          </mc:Choice>
          <mc:Fallback>
            <p:pic>
              <p:nvPicPr>
                <p:cNvPr id="14" name="Ink 13">
                  <a:extLst>
                    <a:ext uri="{FF2B5EF4-FFF2-40B4-BE49-F238E27FC236}">
                      <a16:creationId xmlns:a16="http://schemas.microsoft.com/office/drawing/2014/main" id="{D8015D9B-B28A-5689-638A-49C6687A2B32}"/>
                    </a:ext>
                  </a:extLst>
                </p:cNvPr>
                <p:cNvPicPr/>
                <p:nvPr/>
              </p:nvPicPr>
              <p:blipFill>
                <a:blip r:embed="rId23"/>
                <a:stretch>
                  <a:fillRect/>
                </a:stretch>
              </p:blipFill>
              <p:spPr>
                <a:xfrm>
                  <a:off x="3765683" y="4315556"/>
                  <a:ext cx="2138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E902125-0956-F130-9C8D-3821D8838B94}"/>
                    </a:ext>
                  </a:extLst>
                </p14:cNvPr>
                <p14:cNvContentPartPr/>
                <p14:nvPr/>
              </p14:nvContentPartPr>
              <p14:xfrm>
                <a:off x="4010843" y="4369916"/>
                <a:ext cx="14400" cy="111600"/>
              </p14:xfrm>
            </p:contentPart>
          </mc:Choice>
          <mc:Fallback>
            <p:pic>
              <p:nvPicPr>
                <p:cNvPr id="15" name="Ink 14">
                  <a:extLst>
                    <a:ext uri="{FF2B5EF4-FFF2-40B4-BE49-F238E27FC236}">
                      <a16:creationId xmlns:a16="http://schemas.microsoft.com/office/drawing/2014/main" id="{2E902125-0956-F130-9C8D-3821D8838B94}"/>
                    </a:ext>
                  </a:extLst>
                </p:cNvPr>
                <p:cNvPicPr/>
                <p:nvPr/>
              </p:nvPicPr>
              <p:blipFill>
                <a:blip r:embed="rId25"/>
                <a:stretch>
                  <a:fillRect/>
                </a:stretch>
              </p:blipFill>
              <p:spPr>
                <a:xfrm>
                  <a:off x="3992843" y="4352276"/>
                  <a:ext cx="50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F89CCFA1-3983-6E92-5B66-AD560B9F9E45}"/>
                    </a:ext>
                  </a:extLst>
                </p14:cNvPr>
                <p14:cNvContentPartPr/>
                <p14:nvPr/>
              </p14:nvContentPartPr>
              <p14:xfrm>
                <a:off x="4041443" y="4271276"/>
                <a:ext cx="37440" cy="23040"/>
              </p14:xfrm>
            </p:contentPart>
          </mc:Choice>
          <mc:Fallback>
            <p:pic>
              <p:nvPicPr>
                <p:cNvPr id="16" name="Ink 15">
                  <a:extLst>
                    <a:ext uri="{FF2B5EF4-FFF2-40B4-BE49-F238E27FC236}">
                      <a16:creationId xmlns:a16="http://schemas.microsoft.com/office/drawing/2014/main" id="{F89CCFA1-3983-6E92-5B66-AD560B9F9E45}"/>
                    </a:ext>
                  </a:extLst>
                </p:cNvPr>
                <p:cNvPicPr/>
                <p:nvPr/>
              </p:nvPicPr>
              <p:blipFill>
                <a:blip r:embed="rId27"/>
                <a:stretch>
                  <a:fillRect/>
                </a:stretch>
              </p:blipFill>
              <p:spPr>
                <a:xfrm>
                  <a:off x="4023443" y="4253276"/>
                  <a:ext cx="730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00B119BC-F46C-46EC-47A7-3DEF95593283}"/>
                    </a:ext>
                  </a:extLst>
                </p14:cNvPr>
                <p14:cNvContentPartPr/>
                <p14:nvPr/>
              </p14:nvContentPartPr>
              <p14:xfrm>
                <a:off x="4149083" y="4103156"/>
                <a:ext cx="591480" cy="427320"/>
              </p14:xfrm>
            </p:contentPart>
          </mc:Choice>
          <mc:Fallback>
            <p:pic>
              <p:nvPicPr>
                <p:cNvPr id="17" name="Ink 16">
                  <a:extLst>
                    <a:ext uri="{FF2B5EF4-FFF2-40B4-BE49-F238E27FC236}">
                      <a16:creationId xmlns:a16="http://schemas.microsoft.com/office/drawing/2014/main" id="{00B119BC-F46C-46EC-47A7-3DEF95593283}"/>
                    </a:ext>
                  </a:extLst>
                </p:cNvPr>
                <p:cNvPicPr/>
                <p:nvPr/>
              </p:nvPicPr>
              <p:blipFill>
                <a:blip r:embed="rId29"/>
                <a:stretch>
                  <a:fillRect/>
                </a:stretch>
              </p:blipFill>
              <p:spPr>
                <a:xfrm>
                  <a:off x="4131083" y="4085516"/>
                  <a:ext cx="62712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0142D4B-1594-3010-784B-305D300BDE15}"/>
                    </a:ext>
                  </a:extLst>
                </p14:cNvPr>
                <p14:cNvContentPartPr/>
                <p14:nvPr/>
              </p14:nvContentPartPr>
              <p14:xfrm>
                <a:off x="4877363" y="4381796"/>
                <a:ext cx="1080" cy="12600"/>
              </p14:xfrm>
            </p:contentPart>
          </mc:Choice>
          <mc:Fallback>
            <p:pic>
              <p:nvPicPr>
                <p:cNvPr id="18" name="Ink 17">
                  <a:extLst>
                    <a:ext uri="{FF2B5EF4-FFF2-40B4-BE49-F238E27FC236}">
                      <a16:creationId xmlns:a16="http://schemas.microsoft.com/office/drawing/2014/main" id="{90142D4B-1594-3010-784B-305D300BDE15}"/>
                    </a:ext>
                  </a:extLst>
                </p:cNvPr>
                <p:cNvPicPr/>
                <p:nvPr/>
              </p:nvPicPr>
              <p:blipFill>
                <a:blip r:embed="rId31"/>
                <a:stretch>
                  <a:fillRect/>
                </a:stretch>
              </p:blipFill>
              <p:spPr>
                <a:xfrm>
                  <a:off x="4859363" y="4364156"/>
                  <a:ext cx="367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776DCCF-81CF-BC68-0BD8-98A8B7559FB2}"/>
                    </a:ext>
                  </a:extLst>
                </p14:cNvPr>
                <p14:cNvContentPartPr/>
                <p14:nvPr/>
              </p14:nvContentPartPr>
              <p14:xfrm>
                <a:off x="4879523" y="4471076"/>
                <a:ext cx="360" cy="360"/>
              </p14:xfrm>
            </p:contentPart>
          </mc:Choice>
          <mc:Fallback>
            <p:pic>
              <p:nvPicPr>
                <p:cNvPr id="19" name="Ink 18">
                  <a:extLst>
                    <a:ext uri="{FF2B5EF4-FFF2-40B4-BE49-F238E27FC236}">
                      <a16:creationId xmlns:a16="http://schemas.microsoft.com/office/drawing/2014/main" id="{3776DCCF-81CF-BC68-0BD8-98A8B7559FB2}"/>
                    </a:ext>
                  </a:extLst>
                </p:cNvPr>
                <p:cNvPicPr/>
                <p:nvPr/>
              </p:nvPicPr>
              <p:blipFill>
                <a:blip r:embed="rId11"/>
                <a:stretch>
                  <a:fillRect/>
                </a:stretch>
              </p:blipFill>
              <p:spPr>
                <a:xfrm>
                  <a:off x="4861523" y="4453076"/>
                  <a:ext cx="36000" cy="36000"/>
                </a:xfrm>
                <a:prstGeom prst="rect">
                  <a:avLst/>
                </a:prstGeom>
              </p:spPr>
            </p:pic>
          </mc:Fallback>
        </mc:AlternateContent>
      </p:grpSp>
      <p:grpSp>
        <p:nvGrpSpPr>
          <p:cNvPr id="40" name="Group 39">
            <a:extLst>
              <a:ext uri="{FF2B5EF4-FFF2-40B4-BE49-F238E27FC236}">
                <a16:creationId xmlns:a16="http://schemas.microsoft.com/office/drawing/2014/main" id="{0DA08774-6882-CDED-92E2-6B31B00BD52E}"/>
              </a:ext>
            </a:extLst>
          </p:cNvPr>
          <p:cNvGrpSpPr/>
          <p:nvPr/>
        </p:nvGrpSpPr>
        <p:grpSpPr>
          <a:xfrm>
            <a:off x="5222603" y="4023236"/>
            <a:ext cx="1333800" cy="367560"/>
            <a:chOff x="5222603" y="4023236"/>
            <a:chExt cx="1333800" cy="367560"/>
          </a:xfrm>
        </p:grpSpPr>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B28E2335-9698-9DD2-18B8-9A8F8878D05B}"/>
                    </a:ext>
                  </a:extLst>
                </p14:cNvPr>
                <p14:cNvContentPartPr/>
                <p14:nvPr/>
              </p14:nvContentPartPr>
              <p14:xfrm>
                <a:off x="5222603" y="4168676"/>
                <a:ext cx="346320" cy="222120"/>
              </p14:xfrm>
            </p:contentPart>
          </mc:Choice>
          <mc:Fallback>
            <p:pic>
              <p:nvPicPr>
                <p:cNvPr id="24" name="Ink 23">
                  <a:extLst>
                    <a:ext uri="{FF2B5EF4-FFF2-40B4-BE49-F238E27FC236}">
                      <a16:creationId xmlns:a16="http://schemas.microsoft.com/office/drawing/2014/main" id="{B28E2335-9698-9DD2-18B8-9A8F8878D05B}"/>
                    </a:ext>
                  </a:extLst>
                </p:cNvPr>
                <p:cNvPicPr/>
                <p:nvPr/>
              </p:nvPicPr>
              <p:blipFill>
                <a:blip r:embed="rId34"/>
                <a:stretch>
                  <a:fillRect/>
                </a:stretch>
              </p:blipFill>
              <p:spPr>
                <a:xfrm>
                  <a:off x="5204963" y="4150676"/>
                  <a:ext cx="3819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CBBCC0EE-C65E-9F08-B47A-2F9324281A3A}"/>
                    </a:ext>
                  </a:extLst>
                </p14:cNvPr>
                <p14:cNvContentPartPr/>
                <p14:nvPr/>
              </p14:nvContentPartPr>
              <p14:xfrm>
                <a:off x="5623643" y="4023236"/>
                <a:ext cx="259200" cy="32040"/>
              </p14:xfrm>
            </p:contentPart>
          </mc:Choice>
          <mc:Fallback>
            <p:pic>
              <p:nvPicPr>
                <p:cNvPr id="25" name="Ink 24">
                  <a:extLst>
                    <a:ext uri="{FF2B5EF4-FFF2-40B4-BE49-F238E27FC236}">
                      <a16:creationId xmlns:a16="http://schemas.microsoft.com/office/drawing/2014/main" id="{CBBCC0EE-C65E-9F08-B47A-2F9324281A3A}"/>
                    </a:ext>
                  </a:extLst>
                </p:cNvPr>
                <p:cNvPicPr/>
                <p:nvPr/>
              </p:nvPicPr>
              <p:blipFill>
                <a:blip r:embed="rId36"/>
                <a:stretch>
                  <a:fillRect/>
                </a:stretch>
              </p:blipFill>
              <p:spPr>
                <a:xfrm>
                  <a:off x="5606003" y="4005596"/>
                  <a:ext cx="2948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6DD3EDA4-B896-972E-0FD9-B90FFD401966}"/>
                    </a:ext>
                  </a:extLst>
                </p14:cNvPr>
                <p14:cNvContentPartPr/>
                <p14:nvPr/>
              </p14:nvContentPartPr>
              <p14:xfrm>
                <a:off x="5760803" y="4052756"/>
                <a:ext cx="14040" cy="256320"/>
              </p14:xfrm>
            </p:contentPart>
          </mc:Choice>
          <mc:Fallback>
            <p:pic>
              <p:nvPicPr>
                <p:cNvPr id="26" name="Ink 25">
                  <a:extLst>
                    <a:ext uri="{FF2B5EF4-FFF2-40B4-BE49-F238E27FC236}">
                      <a16:creationId xmlns:a16="http://schemas.microsoft.com/office/drawing/2014/main" id="{6DD3EDA4-B896-972E-0FD9-B90FFD401966}"/>
                    </a:ext>
                  </a:extLst>
                </p:cNvPr>
                <p:cNvPicPr/>
                <p:nvPr/>
              </p:nvPicPr>
              <p:blipFill>
                <a:blip r:embed="rId38"/>
                <a:stretch>
                  <a:fillRect/>
                </a:stretch>
              </p:blipFill>
              <p:spPr>
                <a:xfrm>
                  <a:off x="5743163" y="4034756"/>
                  <a:ext cx="496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0F6B0543-9874-300C-1312-5297ED5C2C4C}"/>
                    </a:ext>
                  </a:extLst>
                </p14:cNvPr>
                <p14:cNvContentPartPr/>
                <p14:nvPr/>
              </p14:nvContentPartPr>
              <p14:xfrm>
                <a:off x="5856563" y="4126556"/>
                <a:ext cx="176760" cy="166680"/>
              </p14:xfrm>
            </p:contentPart>
          </mc:Choice>
          <mc:Fallback>
            <p:pic>
              <p:nvPicPr>
                <p:cNvPr id="27" name="Ink 26">
                  <a:extLst>
                    <a:ext uri="{FF2B5EF4-FFF2-40B4-BE49-F238E27FC236}">
                      <a16:creationId xmlns:a16="http://schemas.microsoft.com/office/drawing/2014/main" id="{0F6B0543-9874-300C-1312-5297ED5C2C4C}"/>
                    </a:ext>
                  </a:extLst>
                </p:cNvPr>
                <p:cNvPicPr/>
                <p:nvPr/>
              </p:nvPicPr>
              <p:blipFill>
                <a:blip r:embed="rId40"/>
                <a:stretch>
                  <a:fillRect/>
                </a:stretch>
              </p:blipFill>
              <p:spPr>
                <a:xfrm>
                  <a:off x="5838563" y="4108556"/>
                  <a:ext cx="2124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1BDBD2F2-FB70-82E8-6932-6522BDFB7FC6}"/>
                    </a:ext>
                  </a:extLst>
                </p14:cNvPr>
                <p14:cNvContentPartPr/>
                <p14:nvPr/>
              </p14:nvContentPartPr>
              <p14:xfrm>
                <a:off x="5991203" y="4116476"/>
                <a:ext cx="209520" cy="184320"/>
              </p14:xfrm>
            </p:contentPart>
          </mc:Choice>
          <mc:Fallback>
            <p:pic>
              <p:nvPicPr>
                <p:cNvPr id="28" name="Ink 27">
                  <a:extLst>
                    <a:ext uri="{FF2B5EF4-FFF2-40B4-BE49-F238E27FC236}">
                      <a16:creationId xmlns:a16="http://schemas.microsoft.com/office/drawing/2014/main" id="{1BDBD2F2-FB70-82E8-6932-6522BDFB7FC6}"/>
                    </a:ext>
                  </a:extLst>
                </p:cNvPr>
                <p:cNvPicPr/>
                <p:nvPr/>
              </p:nvPicPr>
              <p:blipFill>
                <a:blip r:embed="rId42"/>
                <a:stretch>
                  <a:fillRect/>
                </a:stretch>
              </p:blipFill>
              <p:spPr>
                <a:xfrm>
                  <a:off x="5973203" y="4098476"/>
                  <a:ext cx="2451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AD21A866-20C1-ECF1-71A9-4C01CC8A7EDF}"/>
                    </a:ext>
                  </a:extLst>
                </p14:cNvPr>
                <p14:cNvContentPartPr/>
                <p14:nvPr/>
              </p14:nvContentPartPr>
              <p14:xfrm>
                <a:off x="6238883" y="4226276"/>
                <a:ext cx="21240" cy="32040"/>
              </p14:xfrm>
            </p:contentPart>
          </mc:Choice>
          <mc:Fallback>
            <p:pic>
              <p:nvPicPr>
                <p:cNvPr id="29" name="Ink 28">
                  <a:extLst>
                    <a:ext uri="{FF2B5EF4-FFF2-40B4-BE49-F238E27FC236}">
                      <a16:creationId xmlns:a16="http://schemas.microsoft.com/office/drawing/2014/main" id="{AD21A866-20C1-ECF1-71A9-4C01CC8A7EDF}"/>
                    </a:ext>
                  </a:extLst>
                </p:cNvPr>
                <p:cNvPicPr/>
                <p:nvPr/>
              </p:nvPicPr>
              <p:blipFill>
                <a:blip r:embed="rId44"/>
                <a:stretch>
                  <a:fillRect/>
                </a:stretch>
              </p:blipFill>
              <p:spPr>
                <a:xfrm>
                  <a:off x="6220883" y="4208636"/>
                  <a:ext cx="568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23C9216E-1A2B-37EA-E072-C9D21FBB27BD}"/>
                    </a:ext>
                  </a:extLst>
                </p14:cNvPr>
                <p14:cNvContentPartPr/>
                <p14:nvPr/>
              </p14:nvContentPartPr>
              <p14:xfrm>
                <a:off x="6218723" y="4151756"/>
                <a:ext cx="139680" cy="30600"/>
              </p14:xfrm>
            </p:contentPart>
          </mc:Choice>
          <mc:Fallback>
            <p:pic>
              <p:nvPicPr>
                <p:cNvPr id="30" name="Ink 29">
                  <a:extLst>
                    <a:ext uri="{FF2B5EF4-FFF2-40B4-BE49-F238E27FC236}">
                      <a16:creationId xmlns:a16="http://schemas.microsoft.com/office/drawing/2014/main" id="{23C9216E-1A2B-37EA-E072-C9D21FBB27BD}"/>
                    </a:ext>
                  </a:extLst>
                </p:cNvPr>
                <p:cNvPicPr/>
                <p:nvPr/>
              </p:nvPicPr>
              <p:blipFill>
                <a:blip r:embed="rId46"/>
                <a:stretch>
                  <a:fillRect/>
                </a:stretch>
              </p:blipFill>
              <p:spPr>
                <a:xfrm>
                  <a:off x="6201083" y="4134116"/>
                  <a:ext cx="175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A74EDBEB-41F0-23F8-3270-A76E80A34058}"/>
                    </a:ext>
                  </a:extLst>
                </p14:cNvPr>
                <p14:cNvContentPartPr/>
                <p14:nvPr/>
              </p14:nvContentPartPr>
              <p14:xfrm>
                <a:off x="6384323" y="4178036"/>
                <a:ext cx="172080" cy="102600"/>
              </p14:xfrm>
            </p:contentPart>
          </mc:Choice>
          <mc:Fallback>
            <p:pic>
              <p:nvPicPr>
                <p:cNvPr id="31" name="Ink 30">
                  <a:extLst>
                    <a:ext uri="{FF2B5EF4-FFF2-40B4-BE49-F238E27FC236}">
                      <a16:creationId xmlns:a16="http://schemas.microsoft.com/office/drawing/2014/main" id="{A74EDBEB-41F0-23F8-3270-A76E80A34058}"/>
                    </a:ext>
                  </a:extLst>
                </p:cNvPr>
                <p:cNvPicPr/>
                <p:nvPr/>
              </p:nvPicPr>
              <p:blipFill>
                <a:blip r:embed="rId48"/>
                <a:stretch>
                  <a:fillRect/>
                </a:stretch>
              </p:blipFill>
              <p:spPr>
                <a:xfrm>
                  <a:off x="6366323" y="4160036"/>
                  <a:ext cx="207720" cy="138240"/>
                </a:xfrm>
                <a:prstGeom prst="rect">
                  <a:avLst/>
                </a:prstGeom>
              </p:spPr>
            </p:pic>
          </mc:Fallback>
        </mc:AlternateContent>
      </p:grpSp>
      <p:grpSp>
        <p:nvGrpSpPr>
          <p:cNvPr id="39" name="Group 38">
            <a:extLst>
              <a:ext uri="{FF2B5EF4-FFF2-40B4-BE49-F238E27FC236}">
                <a16:creationId xmlns:a16="http://schemas.microsoft.com/office/drawing/2014/main" id="{97C47626-D3B9-4DF1-974A-6CC9008A14CA}"/>
              </a:ext>
            </a:extLst>
          </p:cNvPr>
          <p:cNvGrpSpPr/>
          <p:nvPr/>
        </p:nvGrpSpPr>
        <p:grpSpPr>
          <a:xfrm>
            <a:off x="5310803" y="4638116"/>
            <a:ext cx="1335240" cy="474120"/>
            <a:chOff x="5310803" y="4638116"/>
            <a:chExt cx="1335240" cy="474120"/>
          </a:xfrm>
        </p:grpSpPr>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D216D657-DF24-CAF4-C9CA-5D19A0917275}"/>
                    </a:ext>
                  </a:extLst>
                </p14:cNvPr>
                <p14:cNvContentPartPr/>
                <p14:nvPr/>
              </p14:nvContentPartPr>
              <p14:xfrm>
                <a:off x="5310803" y="4638116"/>
                <a:ext cx="344160" cy="204120"/>
              </p14:xfrm>
            </p:contentPart>
          </mc:Choice>
          <mc:Fallback>
            <p:pic>
              <p:nvPicPr>
                <p:cNvPr id="32" name="Ink 31">
                  <a:extLst>
                    <a:ext uri="{FF2B5EF4-FFF2-40B4-BE49-F238E27FC236}">
                      <a16:creationId xmlns:a16="http://schemas.microsoft.com/office/drawing/2014/main" id="{D216D657-DF24-CAF4-C9CA-5D19A0917275}"/>
                    </a:ext>
                  </a:extLst>
                </p:cNvPr>
                <p:cNvPicPr/>
                <p:nvPr/>
              </p:nvPicPr>
              <p:blipFill>
                <a:blip r:embed="rId50"/>
                <a:stretch>
                  <a:fillRect/>
                </a:stretch>
              </p:blipFill>
              <p:spPr>
                <a:xfrm>
                  <a:off x="5292803" y="4620476"/>
                  <a:ext cx="3798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B1E5459A-51CB-06BF-8177-3127B85DE162}"/>
                    </a:ext>
                  </a:extLst>
                </p14:cNvPr>
                <p14:cNvContentPartPr/>
                <p14:nvPr/>
              </p14:nvContentPartPr>
              <p14:xfrm>
                <a:off x="5758643" y="4730276"/>
                <a:ext cx="254160" cy="7920"/>
              </p14:xfrm>
            </p:contentPart>
          </mc:Choice>
          <mc:Fallback>
            <p:pic>
              <p:nvPicPr>
                <p:cNvPr id="33" name="Ink 32">
                  <a:extLst>
                    <a:ext uri="{FF2B5EF4-FFF2-40B4-BE49-F238E27FC236}">
                      <a16:creationId xmlns:a16="http://schemas.microsoft.com/office/drawing/2014/main" id="{B1E5459A-51CB-06BF-8177-3127B85DE162}"/>
                    </a:ext>
                  </a:extLst>
                </p:cNvPr>
                <p:cNvPicPr/>
                <p:nvPr/>
              </p:nvPicPr>
              <p:blipFill>
                <a:blip r:embed="rId52"/>
                <a:stretch>
                  <a:fillRect/>
                </a:stretch>
              </p:blipFill>
              <p:spPr>
                <a:xfrm>
                  <a:off x="5740643" y="4712276"/>
                  <a:ext cx="289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66DAE851-D9D5-6067-4A9A-8386004643AA}"/>
                    </a:ext>
                  </a:extLst>
                </p14:cNvPr>
                <p14:cNvContentPartPr/>
                <p14:nvPr/>
              </p14:nvContentPartPr>
              <p14:xfrm>
                <a:off x="5960603" y="4759076"/>
                <a:ext cx="31320" cy="353160"/>
              </p14:xfrm>
            </p:contentPart>
          </mc:Choice>
          <mc:Fallback>
            <p:pic>
              <p:nvPicPr>
                <p:cNvPr id="34" name="Ink 33">
                  <a:extLst>
                    <a:ext uri="{FF2B5EF4-FFF2-40B4-BE49-F238E27FC236}">
                      <a16:creationId xmlns:a16="http://schemas.microsoft.com/office/drawing/2014/main" id="{66DAE851-D9D5-6067-4A9A-8386004643AA}"/>
                    </a:ext>
                  </a:extLst>
                </p:cNvPr>
                <p:cNvPicPr/>
                <p:nvPr/>
              </p:nvPicPr>
              <p:blipFill>
                <a:blip r:embed="rId54"/>
                <a:stretch>
                  <a:fillRect/>
                </a:stretch>
              </p:blipFill>
              <p:spPr>
                <a:xfrm>
                  <a:off x="5942963" y="4741076"/>
                  <a:ext cx="6696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22DAEFFB-1CA5-5A68-6702-F99AEF2F74A0}"/>
                    </a:ext>
                  </a:extLst>
                </p14:cNvPr>
                <p14:cNvContentPartPr/>
                <p14:nvPr/>
              </p14:nvContentPartPr>
              <p14:xfrm>
                <a:off x="6012443" y="4835396"/>
                <a:ext cx="297000" cy="176040"/>
              </p14:xfrm>
            </p:contentPart>
          </mc:Choice>
          <mc:Fallback>
            <p:pic>
              <p:nvPicPr>
                <p:cNvPr id="35" name="Ink 34">
                  <a:extLst>
                    <a:ext uri="{FF2B5EF4-FFF2-40B4-BE49-F238E27FC236}">
                      <a16:creationId xmlns:a16="http://schemas.microsoft.com/office/drawing/2014/main" id="{22DAEFFB-1CA5-5A68-6702-F99AEF2F74A0}"/>
                    </a:ext>
                  </a:extLst>
                </p:cNvPr>
                <p:cNvPicPr/>
                <p:nvPr/>
              </p:nvPicPr>
              <p:blipFill>
                <a:blip r:embed="rId56"/>
                <a:stretch>
                  <a:fillRect/>
                </a:stretch>
              </p:blipFill>
              <p:spPr>
                <a:xfrm>
                  <a:off x="5994443" y="4817756"/>
                  <a:ext cx="332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0787D145-1F80-AA33-B387-C5093FEC7A13}"/>
                    </a:ext>
                  </a:extLst>
                </p14:cNvPr>
                <p14:cNvContentPartPr/>
                <p14:nvPr/>
              </p14:nvContentPartPr>
              <p14:xfrm>
                <a:off x="6318803" y="4849436"/>
                <a:ext cx="84600" cy="179280"/>
              </p14:xfrm>
            </p:contentPart>
          </mc:Choice>
          <mc:Fallback>
            <p:pic>
              <p:nvPicPr>
                <p:cNvPr id="36" name="Ink 35">
                  <a:extLst>
                    <a:ext uri="{FF2B5EF4-FFF2-40B4-BE49-F238E27FC236}">
                      <a16:creationId xmlns:a16="http://schemas.microsoft.com/office/drawing/2014/main" id="{0787D145-1F80-AA33-B387-C5093FEC7A13}"/>
                    </a:ext>
                  </a:extLst>
                </p:cNvPr>
                <p:cNvPicPr/>
                <p:nvPr/>
              </p:nvPicPr>
              <p:blipFill>
                <a:blip r:embed="rId58"/>
                <a:stretch>
                  <a:fillRect/>
                </a:stretch>
              </p:blipFill>
              <p:spPr>
                <a:xfrm>
                  <a:off x="6301163" y="4831796"/>
                  <a:ext cx="1202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F222F633-E2F6-9482-AA91-85E0C276B42D}"/>
                    </a:ext>
                  </a:extLst>
                </p14:cNvPr>
                <p14:cNvContentPartPr/>
                <p14:nvPr/>
              </p14:nvContentPartPr>
              <p14:xfrm>
                <a:off x="6453803" y="4891196"/>
                <a:ext cx="97920" cy="39600"/>
              </p14:xfrm>
            </p:contentPart>
          </mc:Choice>
          <mc:Fallback>
            <p:pic>
              <p:nvPicPr>
                <p:cNvPr id="37" name="Ink 36">
                  <a:extLst>
                    <a:ext uri="{FF2B5EF4-FFF2-40B4-BE49-F238E27FC236}">
                      <a16:creationId xmlns:a16="http://schemas.microsoft.com/office/drawing/2014/main" id="{F222F633-E2F6-9482-AA91-85E0C276B42D}"/>
                    </a:ext>
                  </a:extLst>
                </p:cNvPr>
                <p:cNvPicPr/>
                <p:nvPr/>
              </p:nvPicPr>
              <p:blipFill>
                <a:blip r:embed="rId60"/>
                <a:stretch>
                  <a:fillRect/>
                </a:stretch>
              </p:blipFill>
              <p:spPr>
                <a:xfrm>
                  <a:off x="6436163" y="4873556"/>
                  <a:ext cx="1335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40924068-64C4-2579-0BAF-C46D26482E5D}"/>
                    </a:ext>
                  </a:extLst>
                </p14:cNvPr>
                <p14:cNvContentPartPr/>
                <p14:nvPr/>
              </p14:nvContentPartPr>
              <p14:xfrm>
                <a:off x="6521123" y="4864196"/>
                <a:ext cx="124920" cy="156960"/>
              </p14:xfrm>
            </p:contentPart>
          </mc:Choice>
          <mc:Fallback>
            <p:pic>
              <p:nvPicPr>
                <p:cNvPr id="38" name="Ink 37">
                  <a:extLst>
                    <a:ext uri="{FF2B5EF4-FFF2-40B4-BE49-F238E27FC236}">
                      <a16:creationId xmlns:a16="http://schemas.microsoft.com/office/drawing/2014/main" id="{40924068-64C4-2579-0BAF-C46D26482E5D}"/>
                    </a:ext>
                  </a:extLst>
                </p:cNvPr>
                <p:cNvPicPr/>
                <p:nvPr/>
              </p:nvPicPr>
              <p:blipFill>
                <a:blip r:embed="rId62"/>
                <a:stretch>
                  <a:fillRect/>
                </a:stretch>
              </p:blipFill>
              <p:spPr>
                <a:xfrm>
                  <a:off x="6503483" y="4846196"/>
                  <a:ext cx="160560" cy="192600"/>
                </a:xfrm>
                <a:prstGeom prst="rect">
                  <a:avLst/>
                </a:prstGeom>
              </p:spPr>
            </p:pic>
          </mc:Fallback>
        </mc:AlternateContent>
      </p:grpSp>
      <p:grpSp>
        <p:nvGrpSpPr>
          <p:cNvPr id="57" name="Group 56">
            <a:extLst>
              <a:ext uri="{FF2B5EF4-FFF2-40B4-BE49-F238E27FC236}">
                <a16:creationId xmlns:a16="http://schemas.microsoft.com/office/drawing/2014/main" id="{E015C895-83F2-10BE-E0A0-B3BE33A1A6EB}"/>
              </a:ext>
            </a:extLst>
          </p:cNvPr>
          <p:cNvGrpSpPr/>
          <p:nvPr/>
        </p:nvGrpSpPr>
        <p:grpSpPr>
          <a:xfrm>
            <a:off x="6846923" y="3829916"/>
            <a:ext cx="1745640" cy="760320"/>
            <a:chOff x="6846923" y="3829916"/>
            <a:chExt cx="1745640" cy="760320"/>
          </a:xfrm>
        </p:grpSpPr>
        <mc:AlternateContent xmlns:mc="http://schemas.openxmlformats.org/markup-compatibility/2006">
          <mc:Choice xmlns:p14="http://schemas.microsoft.com/office/powerpoint/2010/main" Requires="p14">
            <p:contentPart p14:bwMode="auto" r:id="rId63">
              <p14:nvContentPartPr>
                <p14:cNvPr id="41" name="Ink 40">
                  <a:extLst>
                    <a:ext uri="{FF2B5EF4-FFF2-40B4-BE49-F238E27FC236}">
                      <a16:creationId xmlns:a16="http://schemas.microsoft.com/office/drawing/2014/main" id="{A700B8FB-8AB0-D05E-B8F8-F599CDC655E0}"/>
                    </a:ext>
                  </a:extLst>
                </p14:cNvPr>
                <p14:cNvContentPartPr/>
                <p14:nvPr/>
              </p14:nvContentPartPr>
              <p14:xfrm>
                <a:off x="6846923" y="3909836"/>
                <a:ext cx="502920" cy="478080"/>
              </p14:xfrm>
            </p:contentPart>
          </mc:Choice>
          <mc:Fallback>
            <p:pic>
              <p:nvPicPr>
                <p:cNvPr id="41" name="Ink 40">
                  <a:extLst>
                    <a:ext uri="{FF2B5EF4-FFF2-40B4-BE49-F238E27FC236}">
                      <a16:creationId xmlns:a16="http://schemas.microsoft.com/office/drawing/2014/main" id="{A700B8FB-8AB0-D05E-B8F8-F599CDC655E0}"/>
                    </a:ext>
                  </a:extLst>
                </p:cNvPr>
                <p:cNvPicPr/>
                <p:nvPr/>
              </p:nvPicPr>
              <p:blipFill>
                <a:blip r:embed="rId64"/>
                <a:stretch>
                  <a:fillRect/>
                </a:stretch>
              </p:blipFill>
              <p:spPr>
                <a:xfrm>
                  <a:off x="6828923" y="3892196"/>
                  <a:ext cx="53856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093D5A98-9AB4-8D59-5C87-4D992522A1A4}"/>
                    </a:ext>
                  </a:extLst>
                </p14:cNvPr>
                <p14:cNvContentPartPr/>
                <p14:nvPr/>
              </p14:nvContentPartPr>
              <p14:xfrm>
                <a:off x="7490603" y="3829916"/>
                <a:ext cx="273960" cy="57960"/>
              </p14:xfrm>
            </p:contentPart>
          </mc:Choice>
          <mc:Fallback>
            <p:pic>
              <p:nvPicPr>
                <p:cNvPr id="42" name="Ink 41">
                  <a:extLst>
                    <a:ext uri="{FF2B5EF4-FFF2-40B4-BE49-F238E27FC236}">
                      <a16:creationId xmlns:a16="http://schemas.microsoft.com/office/drawing/2014/main" id="{093D5A98-9AB4-8D59-5C87-4D992522A1A4}"/>
                    </a:ext>
                  </a:extLst>
                </p:cNvPr>
                <p:cNvPicPr/>
                <p:nvPr/>
              </p:nvPicPr>
              <p:blipFill>
                <a:blip r:embed="rId66"/>
                <a:stretch>
                  <a:fillRect/>
                </a:stretch>
              </p:blipFill>
              <p:spPr>
                <a:xfrm>
                  <a:off x="7472603" y="3812276"/>
                  <a:ext cx="309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A39E1607-0EA5-F7F6-2EBB-4E935EE1FE37}"/>
                    </a:ext>
                  </a:extLst>
                </p14:cNvPr>
                <p14:cNvContentPartPr/>
                <p14:nvPr/>
              </p14:nvContentPartPr>
              <p14:xfrm>
                <a:off x="7651523" y="3888596"/>
                <a:ext cx="21240" cy="273240"/>
              </p14:xfrm>
            </p:contentPart>
          </mc:Choice>
          <mc:Fallback>
            <p:pic>
              <p:nvPicPr>
                <p:cNvPr id="43" name="Ink 42">
                  <a:extLst>
                    <a:ext uri="{FF2B5EF4-FFF2-40B4-BE49-F238E27FC236}">
                      <a16:creationId xmlns:a16="http://schemas.microsoft.com/office/drawing/2014/main" id="{A39E1607-0EA5-F7F6-2EBB-4E935EE1FE37}"/>
                    </a:ext>
                  </a:extLst>
                </p:cNvPr>
                <p:cNvPicPr/>
                <p:nvPr/>
              </p:nvPicPr>
              <p:blipFill>
                <a:blip r:embed="rId68"/>
                <a:stretch>
                  <a:fillRect/>
                </a:stretch>
              </p:blipFill>
              <p:spPr>
                <a:xfrm>
                  <a:off x="7633523" y="3870956"/>
                  <a:ext cx="568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D2F62307-5C5D-E784-DCD0-BF4B032104B7}"/>
                    </a:ext>
                  </a:extLst>
                </p14:cNvPr>
                <p14:cNvContentPartPr/>
                <p14:nvPr/>
              </p14:nvContentPartPr>
              <p14:xfrm>
                <a:off x="7746563" y="3979676"/>
                <a:ext cx="81000" cy="111600"/>
              </p14:xfrm>
            </p:contentPart>
          </mc:Choice>
          <mc:Fallback>
            <p:pic>
              <p:nvPicPr>
                <p:cNvPr id="44" name="Ink 43">
                  <a:extLst>
                    <a:ext uri="{FF2B5EF4-FFF2-40B4-BE49-F238E27FC236}">
                      <a16:creationId xmlns:a16="http://schemas.microsoft.com/office/drawing/2014/main" id="{D2F62307-5C5D-E784-DCD0-BF4B032104B7}"/>
                    </a:ext>
                  </a:extLst>
                </p:cNvPr>
                <p:cNvPicPr/>
                <p:nvPr/>
              </p:nvPicPr>
              <p:blipFill>
                <a:blip r:embed="rId70"/>
                <a:stretch>
                  <a:fillRect/>
                </a:stretch>
              </p:blipFill>
              <p:spPr>
                <a:xfrm>
                  <a:off x="7728923" y="3962036"/>
                  <a:ext cx="116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0B0864FA-9D61-AD93-F1AC-3E29FD8373E6}"/>
                    </a:ext>
                  </a:extLst>
                </p14:cNvPr>
                <p14:cNvContentPartPr/>
                <p14:nvPr/>
              </p14:nvContentPartPr>
              <p14:xfrm>
                <a:off x="7841963" y="3954116"/>
                <a:ext cx="241200" cy="112320"/>
              </p14:xfrm>
            </p:contentPart>
          </mc:Choice>
          <mc:Fallback>
            <p:pic>
              <p:nvPicPr>
                <p:cNvPr id="45" name="Ink 44">
                  <a:extLst>
                    <a:ext uri="{FF2B5EF4-FFF2-40B4-BE49-F238E27FC236}">
                      <a16:creationId xmlns:a16="http://schemas.microsoft.com/office/drawing/2014/main" id="{0B0864FA-9D61-AD93-F1AC-3E29FD8373E6}"/>
                    </a:ext>
                  </a:extLst>
                </p:cNvPr>
                <p:cNvPicPr/>
                <p:nvPr/>
              </p:nvPicPr>
              <p:blipFill>
                <a:blip r:embed="rId72"/>
                <a:stretch>
                  <a:fillRect/>
                </a:stretch>
              </p:blipFill>
              <p:spPr>
                <a:xfrm>
                  <a:off x="7824323" y="3936476"/>
                  <a:ext cx="2768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BAC0F522-A5FA-BD05-FFCB-6C7EB64982CD}"/>
                    </a:ext>
                  </a:extLst>
                </p14:cNvPr>
                <p14:cNvContentPartPr/>
                <p14:nvPr/>
              </p14:nvContentPartPr>
              <p14:xfrm>
                <a:off x="8101883" y="4005236"/>
                <a:ext cx="4320" cy="34560"/>
              </p14:xfrm>
            </p:contentPart>
          </mc:Choice>
          <mc:Fallback>
            <p:pic>
              <p:nvPicPr>
                <p:cNvPr id="46" name="Ink 45">
                  <a:extLst>
                    <a:ext uri="{FF2B5EF4-FFF2-40B4-BE49-F238E27FC236}">
                      <a16:creationId xmlns:a16="http://schemas.microsoft.com/office/drawing/2014/main" id="{BAC0F522-A5FA-BD05-FFCB-6C7EB64982CD}"/>
                    </a:ext>
                  </a:extLst>
                </p:cNvPr>
                <p:cNvPicPr/>
                <p:nvPr/>
              </p:nvPicPr>
              <p:blipFill>
                <a:blip r:embed="rId74"/>
                <a:stretch>
                  <a:fillRect/>
                </a:stretch>
              </p:blipFill>
              <p:spPr>
                <a:xfrm>
                  <a:off x="8083883" y="3987236"/>
                  <a:ext cx="399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A41C3D65-6451-A646-CB50-E09A77400566}"/>
                    </a:ext>
                  </a:extLst>
                </p14:cNvPr>
                <p14:cNvContentPartPr/>
                <p14:nvPr/>
              </p14:nvContentPartPr>
              <p14:xfrm>
                <a:off x="8101883" y="4005236"/>
                <a:ext cx="360" cy="360"/>
              </p14:xfrm>
            </p:contentPart>
          </mc:Choice>
          <mc:Fallback>
            <p:pic>
              <p:nvPicPr>
                <p:cNvPr id="47" name="Ink 46">
                  <a:extLst>
                    <a:ext uri="{FF2B5EF4-FFF2-40B4-BE49-F238E27FC236}">
                      <a16:creationId xmlns:a16="http://schemas.microsoft.com/office/drawing/2014/main" id="{A41C3D65-6451-A646-CB50-E09A77400566}"/>
                    </a:ext>
                  </a:extLst>
                </p:cNvPr>
                <p:cNvPicPr/>
                <p:nvPr/>
              </p:nvPicPr>
              <p:blipFill>
                <a:blip r:embed="rId11"/>
                <a:stretch>
                  <a:fillRect/>
                </a:stretch>
              </p:blipFill>
              <p:spPr>
                <a:xfrm>
                  <a:off x="8083883" y="398723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BF82E82A-AFE6-9553-968A-B237E9EB0CEA}"/>
                    </a:ext>
                  </a:extLst>
                </p14:cNvPr>
                <p14:cNvContentPartPr/>
                <p14:nvPr/>
              </p14:nvContentPartPr>
              <p14:xfrm>
                <a:off x="8191163" y="3976076"/>
                <a:ext cx="142920" cy="117000"/>
              </p14:xfrm>
            </p:contentPart>
          </mc:Choice>
          <mc:Fallback>
            <p:pic>
              <p:nvPicPr>
                <p:cNvPr id="49" name="Ink 48">
                  <a:extLst>
                    <a:ext uri="{FF2B5EF4-FFF2-40B4-BE49-F238E27FC236}">
                      <a16:creationId xmlns:a16="http://schemas.microsoft.com/office/drawing/2014/main" id="{BF82E82A-AFE6-9553-968A-B237E9EB0CEA}"/>
                    </a:ext>
                  </a:extLst>
                </p:cNvPr>
                <p:cNvPicPr/>
                <p:nvPr/>
              </p:nvPicPr>
              <p:blipFill>
                <a:blip r:embed="rId77"/>
                <a:stretch>
                  <a:fillRect/>
                </a:stretch>
              </p:blipFill>
              <p:spPr>
                <a:xfrm>
                  <a:off x="8173523" y="3958076"/>
                  <a:ext cx="178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826F02BD-0401-6C01-436C-01CCA5373190}"/>
                    </a:ext>
                  </a:extLst>
                </p14:cNvPr>
                <p14:cNvContentPartPr/>
                <p14:nvPr/>
              </p14:nvContentPartPr>
              <p14:xfrm>
                <a:off x="7596083" y="4308716"/>
                <a:ext cx="282960" cy="196920"/>
              </p14:xfrm>
            </p:contentPart>
          </mc:Choice>
          <mc:Fallback>
            <p:pic>
              <p:nvPicPr>
                <p:cNvPr id="50" name="Ink 49">
                  <a:extLst>
                    <a:ext uri="{FF2B5EF4-FFF2-40B4-BE49-F238E27FC236}">
                      <a16:creationId xmlns:a16="http://schemas.microsoft.com/office/drawing/2014/main" id="{826F02BD-0401-6C01-436C-01CCA5373190}"/>
                    </a:ext>
                  </a:extLst>
                </p:cNvPr>
                <p:cNvPicPr/>
                <p:nvPr/>
              </p:nvPicPr>
              <p:blipFill>
                <a:blip r:embed="rId79"/>
                <a:stretch>
                  <a:fillRect/>
                </a:stretch>
              </p:blipFill>
              <p:spPr>
                <a:xfrm>
                  <a:off x="7578443" y="4290716"/>
                  <a:ext cx="3186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CF160E4D-0094-BA5D-A980-350E8F0400FC}"/>
                    </a:ext>
                  </a:extLst>
                </p14:cNvPr>
                <p14:cNvContentPartPr/>
                <p14:nvPr/>
              </p14:nvContentPartPr>
              <p14:xfrm>
                <a:off x="7868963" y="4394036"/>
                <a:ext cx="261000" cy="128160"/>
              </p14:xfrm>
            </p:contentPart>
          </mc:Choice>
          <mc:Fallback>
            <p:pic>
              <p:nvPicPr>
                <p:cNvPr id="51" name="Ink 50">
                  <a:extLst>
                    <a:ext uri="{FF2B5EF4-FFF2-40B4-BE49-F238E27FC236}">
                      <a16:creationId xmlns:a16="http://schemas.microsoft.com/office/drawing/2014/main" id="{CF160E4D-0094-BA5D-A980-350E8F0400FC}"/>
                    </a:ext>
                  </a:extLst>
                </p:cNvPr>
                <p:cNvPicPr/>
                <p:nvPr/>
              </p:nvPicPr>
              <p:blipFill>
                <a:blip r:embed="rId81"/>
                <a:stretch>
                  <a:fillRect/>
                </a:stretch>
              </p:blipFill>
              <p:spPr>
                <a:xfrm>
                  <a:off x="7851323" y="4376036"/>
                  <a:ext cx="2966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6B7296E9-AE3C-8E3A-B5F3-889306AA146C}"/>
                    </a:ext>
                  </a:extLst>
                </p14:cNvPr>
                <p14:cNvContentPartPr/>
                <p14:nvPr/>
              </p14:nvContentPartPr>
              <p14:xfrm>
                <a:off x="8131403" y="4313036"/>
                <a:ext cx="163800" cy="215640"/>
              </p14:xfrm>
            </p:contentPart>
          </mc:Choice>
          <mc:Fallback>
            <p:pic>
              <p:nvPicPr>
                <p:cNvPr id="52" name="Ink 51">
                  <a:extLst>
                    <a:ext uri="{FF2B5EF4-FFF2-40B4-BE49-F238E27FC236}">
                      <a16:creationId xmlns:a16="http://schemas.microsoft.com/office/drawing/2014/main" id="{6B7296E9-AE3C-8E3A-B5F3-889306AA146C}"/>
                    </a:ext>
                  </a:extLst>
                </p:cNvPr>
                <p:cNvPicPr/>
                <p:nvPr/>
              </p:nvPicPr>
              <p:blipFill>
                <a:blip r:embed="rId83"/>
                <a:stretch>
                  <a:fillRect/>
                </a:stretch>
              </p:blipFill>
              <p:spPr>
                <a:xfrm>
                  <a:off x="8113403" y="4295036"/>
                  <a:ext cx="199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39FDF9D3-153D-26E5-4C0E-75D4FF018F12}"/>
                    </a:ext>
                  </a:extLst>
                </p14:cNvPr>
                <p14:cNvContentPartPr/>
                <p14:nvPr/>
              </p14:nvContentPartPr>
              <p14:xfrm>
                <a:off x="8338403" y="4442276"/>
                <a:ext cx="47160" cy="60480"/>
              </p14:xfrm>
            </p:contentPart>
          </mc:Choice>
          <mc:Fallback>
            <p:pic>
              <p:nvPicPr>
                <p:cNvPr id="53" name="Ink 52">
                  <a:extLst>
                    <a:ext uri="{FF2B5EF4-FFF2-40B4-BE49-F238E27FC236}">
                      <a16:creationId xmlns:a16="http://schemas.microsoft.com/office/drawing/2014/main" id="{39FDF9D3-153D-26E5-4C0E-75D4FF018F12}"/>
                    </a:ext>
                  </a:extLst>
                </p:cNvPr>
                <p:cNvPicPr/>
                <p:nvPr/>
              </p:nvPicPr>
              <p:blipFill>
                <a:blip r:embed="rId85"/>
                <a:stretch>
                  <a:fillRect/>
                </a:stretch>
              </p:blipFill>
              <p:spPr>
                <a:xfrm>
                  <a:off x="8320763" y="4424636"/>
                  <a:ext cx="82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2F8F27EF-B98F-E7EC-336E-EA521EC4716B}"/>
                    </a:ext>
                  </a:extLst>
                </p14:cNvPr>
                <p14:cNvContentPartPr/>
                <p14:nvPr/>
              </p14:nvContentPartPr>
              <p14:xfrm>
                <a:off x="8328683" y="4351556"/>
                <a:ext cx="50040" cy="17280"/>
              </p14:xfrm>
            </p:contentPart>
          </mc:Choice>
          <mc:Fallback>
            <p:pic>
              <p:nvPicPr>
                <p:cNvPr id="54" name="Ink 53">
                  <a:extLst>
                    <a:ext uri="{FF2B5EF4-FFF2-40B4-BE49-F238E27FC236}">
                      <a16:creationId xmlns:a16="http://schemas.microsoft.com/office/drawing/2014/main" id="{2F8F27EF-B98F-E7EC-336E-EA521EC4716B}"/>
                    </a:ext>
                  </a:extLst>
                </p:cNvPr>
                <p:cNvPicPr/>
                <p:nvPr/>
              </p:nvPicPr>
              <p:blipFill>
                <a:blip r:embed="rId87"/>
                <a:stretch>
                  <a:fillRect/>
                </a:stretch>
              </p:blipFill>
              <p:spPr>
                <a:xfrm>
                  <a:off x="8310683" y="4333556"/>
                  <a:ext cx="856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F1EBE316-B21B-0706-A90F-FE1838307204}"/>
                    </a:ext>
                  </a:extLst>
                </p14:cNvPr>
                <p14:cNvContentPartPr/>
                <p14:nvPr/>
              </p14:nvContentPartPr>
              <p14:xfrm>
                <a:off x="8452523" y="4185236"/>
                <a:ext cx="88560" cy="311400"/>
              </p14:xfrm>
            </p:contentPart>
          </mc:Choice>
          <mc:Fallback>
            <p:pic>
              <p:nvPicPr>
                <p:cNvPr id="55" name="Ink 54">
                  <a:extLst>
                    <a:ext uri="{FF2B5EF4-FFF2-40B4-BE49-F238E27FC236}">
                      <a16:creationId xmlns:a16="http://schemas.microsoft.com/office/drawing/2014/main" id="{F1EBE316-B21B-0706-A90F-FE1838307204}"/>
                    </a:ext>
                  </a:extLst>
                </p:cNvPr>
                <p:cNvPicPr/>
                <p:nvPr/>
              </p:nvPicPr>
              <p:blipFill>
                <a:blip r:embed="rId89"/>
                <a:stretch>
                  <a:fillRect/>
                </a:stretch>
              </p:blipFill>
              <p:spPr>
                <a:xfrm>
                  <a:off x="8434523" y="4167596"/>
                  <a:ext cx="1242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6F02E855-BF58-6B95-7020-C6B1D326BDFE}"/>
                    </a:ext>
                  </a:extLst>
                </p14:cNvPr>
                <p14:cNvContentPartPr/>
                <p14:nvPr/>
              </p14:nvContentPartPr>
              <p14:xfrm>
                <a:off x="8516243" y="4072196"/>
                <a:ext cx="76320" cy="518040"/>
              </p14:xfrm>
            </p:contentPart>
          </mc:Choice>
          <mc:Fallback>
            <p:pic>
              <p:nvPicPr>
                <p:cNvPr id="56" name="Ink 55">
                  <a:extLst>
                    <a:ext uri="{FF2B5EF4-FFF2-40B4-BE49-F238E27FC236}">
                      <a16:creationId xmlns:a16="http://schemas.microsoft.com/office/drawing/2014/main" id="{6F02E855-BF58-6B95-7020-C6B1D326BDFE}"/>
                    </a:ext>
                  </a:extLst>
                </p:cNvPr>
                <p:cNvPicPr/>
                <p:nvPr/>
              </p:nvPicPr>
              <p:blipFill>
                <a:blip r:embed="rId91"/>
                <a:stretch>
                  <a:fillRect/>
                </a:stretch>
              </p:blipFill>
              <p:spPr>
                <a:xfrm>
                  <a:off x="8498603" y="4054196"/>
                  <a:ext cx="111960" cy="553680"/>
                </a:xfrm>
                <a:prstGeom prst="rect">
                  <a:avLst/>
                </a:prstGeom>
              </p:spPr>
            </p:pic>
          </mc:Fallback>
        </mc:AlternateContent>
      </p:grpSp>
      <p:grpSp>
        <p:nvGrpSpPr>
          <p:cNvPr id="80" name="Group 79">
            <a:extLst>
              <a:ext uri="{FF2B5EF4-FFF2-40B4-BE49-F238E27FC236}">
                <a16:creationId xmlns:a16="http://schemas.microsoft.com/office/drawing/2014/main" id="{CB7C1429-B585-92C5-7C53-C2EBC85AC4E3}"/>
              </a:ext>
            </a:extLst>
          </p:cNvPr>
          <p:cNvGrpSpPr/>
          <p:nvPr/>
        </p:nvGrpSpPr>
        <p:grpSpPr>
          <a:xfrm>
            <a:off x="9342803" y="4023596"/>
            <a:ext cx="441360" cy="240840"/>
            <a:chOff x="9342803" y="4023596"/>
            <a:chExt cx="441360" cy="240840"/>
          </a:xfrm>
        </p:grpSpPr>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F6BC2FAC-9F40-F670-6EA5-2FA9A4585AED}"/>
                    </a:ext>
                  </a:extLst>
                </p14:cNvPr>
                <p14:cNvContentPartPr/>
                <p14:nvPr/>
              </p14:nvContentPartPr>
              <p14:xfrm>
                <a:off x="9476363" y="4107476"/>
                <a:ext cx="193320" cy="2520"/>
              </p14:xfrm>
            </p:contentPart>
          </mc:Choice>
          <mc:Fallback>
            <p:pic>
              <p:nvPicPr>
                <p:cNvPr id="58" name="Ink 57">
                  <a:extLst>
                    <a:ext uri="{FF2B5EF4-FFF2-40B4-BE49-F238E27FC236}">
                      <a16:creationId xmlns:a16="http://schemas.microsoft.com/office/drawing/2014/main" id="{F6BC2FAC-9F40-F670-6EA5-2FA9A4585AED}"/>
                    </a:ext>
                  </a:extLst>
                </p:cNvPr>
                <p:cNvPicPr/>
                <p:nvPr/>
              </p:nvPicPr>
              <p:blipFill>
                <a:blip r:embed="rId93"/>
                <a:stretch>
                  <a:fillRect/>
                </a:stretch>
              </p:blipFill>
              <p:spPr>
                <a:xfrm>
                  <a:off x="9458363" y="4089476"/>
                  <a:ext cx="228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598F0F3B-2348-96F9-DCEE-779523229472}"/>
                    </a:ext>
                  </a:extLst>
                </p14:cNvPr>
                <p14:cNvContentPartPr/>
                <p14:nvPr/>
              </p14:nvContentPartPr>
              <p14:xfrm>
                <a:off x="9493643" y="4170836"/>
                <a:ext cx="177120" cy="5760"/>
              </p14:xfrm>
            </p:contentPart>
          </mc:Choice>
          <mc:Fallback>
            <p:pic>
              <p:nvPicPr>
                <p:cNvPr id="59" name="Ink 58">
                  <a:extLst>
                    <a:ext uri="{FF2B5EF4-FFF2-40B4-BE49-F238E27FC236}">
                      <a16:creationId xmlns:a16="http://schemas.microsoft.com/office/drawing/2014/main" id="{598F0F3B-2348-96F9-DCEE-779523229472}"/>
                    </a:ext>
                  </a:extLst>
                </p:cNvPr>
                <p:cNvPicPr/>
                <p:nvPr/>
              </p:nvPicPr>
              <p:blipFill>
                <a:blip r:embed="rId95"/>
                <a:stretch>
                  <a:fillRect/>
                </a:stretch>
              </p:blipFill>
              <p:spPr>
                <a:xfrm>
                  <a:off x="9475643" y="4153196"/>
                  <a:ext cx="2127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40062C0A-99A0-D9C6-363F-B169F66CFB97}"/>
                    </a:ext>
                  </a:extLst>
                </p14:cNvPr>
                <p14:cNvContentPartPr/>
                <p14:nvPr/>
              </p14:nvContentPartPr>
              <p14:xfrm>
                <a:off x="9691283" y="4036916"/>
                <a:ext cx="92880" cy="188280"/>
              </p14:xfrm>
            </p:contentPart>
          </mc:Choice>
          <mc:Fallback>
            <p:pic>
              <p:nvPicPr>
                <p:cNvPr id="60" name="Ink 59">
                  <a:extLst>
                    <a:ext uri="{FF2B5EF4-FFF2-40B4-BE49-F238E27FC236}">
                      <a16:creationId xmlns:a16="http://schemas.microsoft.com/office/drawing/2014/main" id="{40062C0A-99A0-D9C6-363F-B169F66CFB97}"/>
                    </a:ext>
                  </a:extLst>
                </p:cNvPr>
                <p:cNvPicPr/>
                <p:nvPr/>
              </p:nvPicPr>
              <p:blipFill>
                <a:blip r:embed="rId97"/>
                <a:stretch>
                  <a:fillRect/>
                </a:stretch>
              </p:blipFill>
              <p:spPr>
                <a:xfrm>
                  <a:off x="9673643" y="4018916"/>
                  <a:ext cx="1285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8FE260A4-B246-C510-7C3E-C3B4C5C8563D}"/>
                    </a:ext>
                  </a:extLst>
                </p14:cNvPr>
                <p14:cNvContentPartPr/>
                <p14:nvPr/>
              </p14:nvContentPartPr>
              <p14:xfrm>
                <a:off x="9342803" y="4023596"/>
                <a:ext cx="63720" cy="240840"/>
              </p14:xfrm>
            </p:contentPart>
          </mc:Choice>
          <mc:Fallback>
            <p:pic>
              <p:nvPicPr>
                <p:cNvPr id="61" name="Ink 60">
                  <a:extLst>
                    <a:ext uri="{FF2B5EF4-FFF2-40B4-BE49-F238E27FC236}">
                      <a16:creationId xmlns:a16="http://schemas.microsoft.com/office/drawing/2014/main" id="{8FE260A4-B246-C510-7C3E-C3B4C5C8563D}"/>
                    </a:ext>
                  </a:extLst>
                </p:cNvPr>
                <p:cNvPicPr/>
                <p:nvPr/>
              </p:nvPicPr>
              <p:blipFill>
                <a:blip r:embed="rId99"/>
                <a:stretch>
                  <a:fillRect/>
                </a:stretch>
              </p:blipFill>
              <p:spPr>
                <a:xfrm>
                  <a:off x="9325163" y="4005956"/>
                  <a:ext cx="99360" cy="276480"/>
                </a:xfrm>
                <a:prstGeom prst="rect">
                  <a:avLst/>
                </a:prstGeom>
              </p:spPr>
            </p:pic>
          </mc:Fallback>
        </mc:AlternateContent>
      </p:grpSp>
      <p:grpSp>
        <p:nvGrpSpPr>
          <p:cNvPr id="79" name="Group 78">
            <a:extLst>
              <a:ext uri="{FF2B5EF4-FFF2-40B4-BE49-F238E27FC236}">
                <a16:creationId xmlns:a16="http://schemas.microsoft.com/office/drawing/2014/main" id="{69F04257-BF6D-9555-5976-A3CFC327F5B5}"/>
              </a:ext>
            </a:extLst>
          </p:cNvPr>
          <p:cNvGrpSpPr/>
          <p:nvPr/>
        </p:nvGrpSpPr>
        <p:grpSpPr>
          <a:xfrm>
            <a:off x="10046603" y="3839996"/>
            <a:ext cx="1667160" cy="507960"/>
            <a:chOff x="10046603" y="3839996"/>
            <a:chExt cx="1667160" cy="507960"/>
          </a:xfrm>
        </p:grpSpPr>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D67E8845-1AA8-B59E-1AE1-146E44E53A01}"/>
                    </a:ext>
                  </a:extLst>
                </p14:cNvPr>
                <p14:cNvContentPartPr/>
                <p14:nvPr/>
              </p14:nvContentPartPr>
              <p14:xfrm>
                <a:off x="10046603" y="3941876"/>
                <a:ext cx="6480" cy="328680"/>
              </p14:xfrm>
            </p:contentPart>
          </mc:Choice>
          <mc:Fallback>
            <p:pic>
              <p:nvPicPr>
                <p:cNvPr id="62" name="Ink 61">
                  <a:extLst>
                    <a:ext uri="{FF2B5EF4-FFF2-40B4-BE49-F238E27FC236}">
                      <a16:creationId xmlns:a16="http://schemas.microsoft.com/office/drawing/2014/main" id="{D67E8845-1AA8-B59E-1AE1-146E44E53A01}"/>
                    </a:ext>
                  </a:extLst>
                </p:cNvPr>
                <p:cNvPicPr/>
                <p:nvPr/>
              </p:nvPicPr>
              <p:blipFill>
                <a:blip r:embed="rId101"/>
                <a:stretch>
                  <a:fillRect/>
                </a:stretch>
              </p:blipFill>
              <p:spPr>
                <a:xfrm>
                  <a:off x="10028963" y="3924236"/>
                  <a:ext cx="421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FABFFC1B-9633-D752-F861-76E571B108A8}"/>
                    </a:ext>
                  </a:extLst>
                </p14:cNvPr>
                <p14:cNvContentPartPr/>
                <p14:nvPr/>
              </p14:nvContentPartPr>
              <p14:xfrm>
                <a:off x="10076843" y="4038356"/>
                <a:ext cx="154440" cy="221760"/>
              </p14:xfrm>
            </p:contentPart>
          </mc:Choice>
          <mc:Fallback>
            <p:pic>
              <p:nvPicPr>
                <p:cNvPr id="63" name="Ink 62">
                  <a:extLst>
                    <a:ext uri="{FF2B5EF4-FFF2-40B4-BE49-F238E27FC236}">
                      <a16:creationId xmlns:a16="http://schemas.microsoft.com/office/drawing/2014/main" id="{FABFFC1B-9633-D752-F861-76E571B108A8}"/>
                    </a:ext>
                  </a:extLst>
                </p:cNvPr>
                <p:cNvPicPr/>
                <p:nvPr/>
              </p:nvPicPr>
              <p:blipFill>
                <a:blip r:embed="rId103"/>
                <a:stretch>
                  <a:fillRect/>
                </a:stretch>
              </p:blipFill>
              <p:spPr>
                <a:xfrm>
                  <a:off x="10058843" y="4020716"/>
                  <a:ext cx="1900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37EC8319-E8C6-41A5-7C8F-46CC5BAA1803}"/>
                    </a:ext>
                  </a:extLst>
                </p14:cNvPr>
                <p14:cNvContentPartPr/>
                <p14:nvPr/>
              </p14:nvContentPartPr>
              <p14:xfrm>
                <a:off x="10304363" y="4129076"/>
                <a:ext cx="142560" cy="18000"/>
              </p14:xfrm>
            </p:contentPart>
          </mc:Choice>
          <mc:Fallback>
            <p:pic>
              <p:nvPicPr>
                <p:cNvPr id="64" name="Ink 63">
                  <a:extLst>
                    <a:ext uri="{FF2B5EF4-FFF2-40B4-BE49-F238E27FC236}">
                      <a16:creationId xmlns:a16="http://schemas.microsoft.com/office/drawing/2014/main" id="{37EC8319-E8C6-41A5-7C8F-46CC5BAA1803}"/>
                    </a:ext>
                  </a:extLst>
                </p:cNvPr>
                <p:cNvPicPr/>
                <p:nvPr/>
              </p:nvPicPr>
              <p:blipFill>
                <a:blip r:embed="rId105"/>
                <a:stretch>
                  <a:fillRect/>
                </a:stretch>
              </p:blipFill>
              <p:spPr>
                <a:xfrm>
                  <a:off x="10286723" y="4111436"/>
                  <a:ext cx="1782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3A4E6529-F056-8C88-90E6-D77D9CD9BE3B}"/>
                    </a:ext>
                  </a:extLst>
                </p14:cNvPr>
                <p14:cNvContentPartPr/>
                <p14:nvPr/>
              </p14:nvContentPartPr>
              <p14:xfrm>
                <a:off x="10616483" y="3934316"/>
                <a:ext cx="109800" cy="413640"/>
              </p14:xfrm>
            </p:contentPart>
          </mc:Choice>
          <mc:Fallback>
            <p:pic>
              <p:nvPicPr>
                <p:cNvPr id="65" name="Ink 64">
                  <a:extLst>
                    <a:ext uri="{FF2B5EF4-FFF2-40B4-BE49-F238E27FC236}">
                      <a16:creationId xmlns:a16="http://schemas.microsoft.com/office/drawing/2014/main" id="{3A4E6529-F056-8C88-90E6-D77D9CD9BE3B}"/>
                    </a:ext>
                  </a:extLst>
                </p:cNvPr>
                <p:cNvPicPr/>
                <p:nvPr/>
              </p:nvPicPr>
              <p:blipFill>
                <a:blip r:embed="rId107"/>
                <a:stretch>
                  <a:fillRect/>
                </a:stretch>
              </p:blipFill>
              <p:spPr>
                <a:xfrm>
                  <a:off x="10598843" y="3916316"/>
                  <a:ext cx="14544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C5E8476C-E598-67E4-A76B-17C78A9AC2EF}"/>
                    </a:ext>
                  </a:extLst>
                </p14:cNvPr>
                <p14:cNvContentPartPr/>
                <p14:nvPr/>
              </p14:nvContentPartPr>
              <p14:xfrm>
                <a:off x="10569683" y="4183796"/>
                <a:ext cx="193320" cy="16920"/>
              </p14:xfrm>
            </p:contentPart>
          </mc:Choice>
          <mc:Fallback>
            <p:pic>
              <p:nvPicPr>
                <p:cNvPr id="66" name="Ink 65">
                  <a:extLst>
                    <a:ext uri="{FF2B5EF4-FFF2-40B4-BE49-F238E27FC236}">
                      <a16:creationId xmlns:a16="http://schemas.microsoft.com/office/drawing/2014/main" id="{C5E8476C-E598-67E4-A76B-17C78A9AC2EF}"/>
                    </a:ext>
                  </a:extLst>
                </p:cNvPr>
                <p:cNvPicPr/>
                <p:nvPr/>
              </p:nvPicPr>
              <p:blipFill>
                <a:blip r:embed="rId109"/>
                <a:stretch>
                  <a:fillRect/>
                </a:stretch>
              </p:blipFill>
              <p:spPr>
                <a:xfrm>
                  <a:off x="10552043" y="4165796"/>
                  <a:ext cx="2289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3C790B04-DB84-38C7-CC21-8F546F2CCB3C}"/>
                    </a:ext>
                  </a:extLst>
                </p14:cNvPr>
                <p14:cNvContentPartPr/>
                <p14:nvPr/>
              </p14:nvContentPartPr>
              <p14:xfrm>
                <a:off x="10791443" y="4123676"/>
                <a:ext cx="146880" cy="142200"/>
              </p14:xfrm>
            </p:contentPart>
          </mc:Choice>
          <mc:Fallback>
            <p:pic>
              <p:nvPicPr>
                <p:cNvPr id="67" name="Ink 66">
                  <a:extLst>
                    <a:ext uri="{FF2B5EF4-FFF2-40B4-BE49-F238E27FC236}">
                      <a16:creationId xmlns:a16="http://schemas.microsoft.com/office/drawing/2014/main" id="{3C790B04-DB84-38C7-CC21-8F546F2CCB3C}"/>
                    </a:ext>
                  </a:extLst>
                </p:cNvPr>
                <p:cNvPicPr/>
                <p:nvPr/>
              </p:nvPicPr>
              <p:blipFill>
                <a:blip r:embed="rId111"/>
                <a:stretch>
                  <a:fillRect/>
                </a:stretch>
              </p:blipFill>
              <p:spPr>
                <a:xfrm>
                  <a:off x="10773443" y="4106036"/>
                  <a:ext cx="182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CCC742AF-20D7-5E86-A27B-3F0ADA118CA7}"/>
                    </a:ext>
                  </a:extLst>
                </p14:cNvPr>
                <p14:cNvContentPartPr/>
                <p14:nvPr/>
              </p14:nvContentPartPr>
              <p14:xfrm>
                <a:off x="11030483" y="3931796"/>
                <a:ext cx="33840" cy="321840"/>
              </p14:xfrm>
            </p:contentPart>
          </mc:Choice>
          <mc:Fallback>
            <p:pic>
              <p:nvPicPr>
                <p:cNvPr id="68" name="Ink 67">
                  <a:extLst>
                    <a:ext uri="{FF2B5EF4-FFF2-40B4-BE49-F238E27FC236}">
                      <a16:creationId xmlns:a16="http://schemas.microsoft.com/office/drawing/2014/main" id="{CCC742AF-20D7-5E86-A27B-3F0ADA118CA7}"/>
                    </a:ext>
                  </a:extLst>
                </p:cNvPr>
                <p:cNvPicPr/>
                <p:nvPr/>
              </p:nvPicPr>
              <p:blipFill>
                <a:blip r:embed="rId113"/>
                <a:stretch>
                  <a:fillRect/>
                </a:stretch>
              </p:blipFill>
              <p:spPr>
                <a:xfrm>
                  <a:off x="11012843" y="3913796"/>
                  <a:ext cx="694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93A54C95-060C-7911-3D45-1585E888284C}"/>
                    </a:ext>
                  </a:extLst>
                </p14:cNvPr>
                <p14:cNvContentPartPr/>
                <p14:nvPr/>
              </p14:nvContentPartPr>
              <p14:xfrm>
                <a:off x="11117603" y="3839996"/>
                <a:ext cx="596160" cy="455400"/>
              </p14:xfrm>
            </p:contentPart>
          </mc:Choice>
          <mc:Fallback>
            <p:pic>
              <p:nvPicPr>
                <p:cNvPr id="69" name="Ink 68">
                  <a:extLst>
                    <a:ext uri="{FF2B5EF4-FFF2-40B4-BE49-F238E27FC236}">
                      <a16:creationId xmlns:a16="http://schemas.microsoft.com/office/drawing/2014/main" id="{93A54C95-060C-7911-3D45-1585E888284C}"/>
                    </a:ext>
                  </a:extLst>
                </p:cNvPr>
                <p:cNvPicPr/>
                <p:nvPr/>
              </p:nvPicPr>
              <p:blipFill>
                <a:blip r:embed="rId115"/>
                <a:stretch>
                  <a:fillRect/>
                </a:stretch>
              </p:blipFill>
              <p:spPr>
                <a:xfrm>
                  <a:off x="11099963" y="3821996"/>
                  <a:ext cx="631800" cy="491040"/>
                </a:xfrm>
                <a:prstGeom prst="rect">
                  <a:avLst/>
                </a:prstGeom>
              </p:spPr>
            </p:pic>
          </mc:Fallback>
        </mc:AlternateContent>
      </p:grpSp>
      <p:grpSp>
        <p:nvGrpSpPr>
          <p:cNvPr id="78" name="Group 77">
            <a:extLst>
              <a:ext uri="{FF2B5EF4-FFF2-40B4-BE49-F238E27FC236}">
                <a16:creationId xmlns:a16="http://schemas.microsoft.com/office/drawing/2014/main" id="{497E10FA-3DF6-97EB-A073-D5A8EBF4DF45}"/>
              </a:ext>
            </a:extLst>
          </p:cNvPr>
          <p:cNvGrpSpPr/>
          <p:nvPr/>
        </p:nvGrpSpPr>
        <p:grpSpPr>
          <a:xfrm>
            <a:off x="10106003" y="4526516"/>
            <a:ext cx="1010160" cy="642600"/>
            <a:chOff x="10106003" y="4526516"/>
            <a:chExt cx="1010160" cy="642600"/>
          </a:xfrm>
        </p:grpSpPr>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3FD8B06E-9914-CA0D-3659-FEC733933EDB}"/>
                    </a:ext>
                  </a:extLst>
                </p14:cNvPr>
                <p14:cNvContentPartPr/>
                <p14:nvPr/>
              </p14:nvContentPartPr>
              <p14:xfrm>
                <a:off x="10106003" y="4585556"/>
                <a:ext cx="178200" cy="196560"/>
              </p14:xfrm>
            </p:contentPart>
          </mc:Choice>
          <mc:Fallback>
            <p:pic>
              <p:nvPicPr>
                <p:cNvPr id="70" name="Ink 69">
                  <a:extLst>
                    <a:ext uri="{FF2B5EF4-FFF2-40B4-BE49-F238E27FC236}">
                      <a16:creationId xmlns:a16="http://schemas.microsoft.com/office/drawing/2014/main" id="{3FD8B06E-9914-CA0D-3659-FEC733933EDB}"/>
                    </a:ext>
                  </a:extLst>
                </p:cNvPr>
                <p:cNvPicPr/>
                <p:nvPr/>
              </p:nvPicPr>
              <p:blipFill>
                <a:blip r:embed="rId117"/>
                <a:stretch>
                  <a:fillRect/>
                </a:stretch>
              </p:blipFill>
              <p:spPr>
                <a:xfrm>
                  <a:off x="10088363" y="4567916"/>
                  <a:ext cx="2138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3F09528C-85F2-1753-EBAA-4107777740B2}"/>
                    </a:ext>
                  </a:extLst>
                </p14:cNvPr>
                <p14:cNvContentPartPr/>
                <p14:nvPr/>
              </p14:nvContentPartPr>
              <p14:xfrm>
                <a:off x="10332443" y="4589876"/>
                <a:ext cx="217080" cy="142200"/>
              </p14:xfrm>
            </p:contentPart>
          </mc:Choice>
          <mc:Fallback>
            <p:pic>
              <p:nvPicPr>
                <p:cNvPr id="71" name="Ink 70">
                  <a:extLst>
                    <a:ext uri="{FF2B5EF4-FFF2-40B4-BE49-F238E27FC236}">
                      <a16:creationId xmlns:a16="http://schemas.microsoft.com/office/drawing/2014/main" id="{3F09528C-85F2-1753-EBAA-4107777740B2}"/>
                    </a:ext>
                  </a:extLst>
                </p:cNvPr>
                <p:cNvPicPr/>
                <p:nvPr/>
              </p:nvPicPr>
              <p:blipFill>
                <a:blip r:embed="rId119"/>
                <a:stretch>
                  <a:fillRect/>
                </a:stretch>
              </p:blipFill>
              <p:spPr>
                <a:xfrm>
                  <a:off x="10314443" y="4571876"/>
                  <a:ext cx="2527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49E4810E-9BE5-47B2-3DED-5D154C261345}"/>
                    </a:ext>
                  </a:extLst>
                </p14:cNvPr>
                <p14:cNvContentPartPr/>
                <p14:nvPr/>
              </p14:nvContentPartPr>
              <p14:xfrm>
                <a:off x="10564643" y="4572236"/>
                <a:ext cx="83160" cy="130320"/>
              </p14:xfrm>
            </p:contentPart>
          </mc:Choice>
          <mc:Fallback>
            <p:pic>
              <p:nvPicPr>
                <p:cNvPr id="72" name="Ink 71">
                  <a:extLst>
                    <a:ext uri="{FF2B5EF4-FFF2-40B4-BE49-F238E27FC236}">
                      <a16:creationId xmlns:a16="http://schemas.microsoft.com/office/drawing/2014/main" id="{49E4810E-9BE5-47B2-3DED-5D154C261345}"/>
                    </a:ext>
                  </a:extLst>
                </p:cNvPr>
                <p:cNvPicPr/>
                <p:nvPr/>
              </p:nvPicPr>
              <p:blipFill>
                <a:blip r:embed="rId121"/>
                <a:stretch>
                  <a:fillRect/>
                </a:stretch>
              </p:blipFill>
              <p:spPr>
                <a:xfrm>
                  <a:off x="10546643" y="4554236"/>
                  <a:ext cx="1188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079E4D22-E551-0032-29C1-6E51A4380CC7}"/>
                    </a:ext>
                  </a:extLst>
                </p14:cNvPr>
                <p14:cNvContentPartPr/>
                <p14:nvPr/>
              </p14:nvContentPartPr>
              <p14:xfrm>
                <a:off x="10800083" y="4571516"/>
                <a:ext cx="103320" cy="171000"/>
              </p14:xfrm>
            </p:contentPart>
          </mc:Choice>
          <mc:Fallback>
            <p:pic>
              <p:nvPicPr>
                <p:cNvPr id="73" name="Ink 72">
                  <a:extLst>
                    <a:ext uri="{FF2B5EF4-FFF2-40B4-BE49-F238E27FC236}">
                      <a16:creationId xmlns:a16="http://schemas.microsoft.com/office/drawing/2014/main" id="{079E4D22-E551-0032-29C1-6E51A4380CC7}"/>
                    </a:ext>
                  </a:extLst>
                </p:cNvPr>
                <p:cNvPicPr/>
                <p:nvPr/>
              </p:nvPicPr>
              <p:blipFill>
                <a:blip r:embed="rId123"/>
                <a:stretch>
                  <a:fillRect/>
                </a:stretch>
              </p:blipFill>
              <p:spPr>
                <a:xfrm>
                  <a:off x="10782083" y="4553876"/>
                  <a:ext cx="1389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244DE807-D344-C874-AB4E-A4AEE538E7A5}"/>
                    </a:ext>
                  </a:extLst>
                </p14:cNvPr>
                <p14:cNvContentPartPr/>
                <p14:nvPr/>
              </p14:nvContentPartPr>
              <p14:xfrm>
                <a:off x="10929323" y="4526516"/>
                <a:ext cx="186840" cy="310320"/>
              </p14:xfrm>
            </p:contentPart>
          </mc:Choice>
          <mc:Fallback>
            <p:pic>
              <p:nvPicPr>
                <p:cNvPr id="74" name="Ink 73">
                  <a:extLst>
                    <a:ext uri="{FF2B5EF4-FFF2-40B4-BE49-F238E27FC236}">
                      <a16:creationId xmlns:a16="http://schemas.microsoft.com/office/drawing/2014/main" id="{244DE807-D344-C874-AB4E-A4AEE538E7A5}"/>
                    </a:ext>
                  </a:extLst>
                </p:cNvPr>
                <p:cNvPicPr/>
                <p:nvPr/>
              </p:nvPicPr>
              <p:blipFill>
                <a:blip r:embed="rId125"/>
                <a:stretch>
                  <a:fillRect/>
                </a:stretch>
              </p:blipFill>
              <p:spPr>
                <a:xfrm>
                  <a:off x="10911683" y="4508876"/>
                  <a:ext cx="2224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6BD5B1BA-80EF-3938-AA61-6D2CA154A0CB}"/>
                    </a:ext>
                  </a:extLst>
                </p14:cNvPr>
                <p14:cNvContentPartPr/>
                <p14:nvPr/>
              </p14:nvContentPartPr>
              <p14:xfrm>
                <a:off x="10439003" y="4972196"/>
                <a:ext cx="146520" cy="196920"/>
              </p14:xfrm>
            </p:contentPart>
          </mc:Choice>
          <mc:Fallback>
            <p:pic>
              <p:nvPicPr>
                <p:cNvPr id="75" name="Ink 74">
                  <a:extLst>
                    <a:ext uri="{FF2B5EF4-FFF2-40B4-BE49-F238E27FC236}">
                      <a16:creationId xmlns:a16="http://schemas.microsoft.com/office/drawing/2014/main" id="{6BD5B1BA-80EF-3938-AA61-6D2CA154A0CB}"/>
                    </a:ext>
                  </a:extLst>
                </p:cNvPr>
                <p:cNvPicPr/>
                <p:nvPr/>
              </p:nvPicPr>
              <p:blipFill>
                <a:blip r:embed="rId127"/>
                <a:stretch>
                  <a:fillRect/>
                </a:stretch>
              </p:blipFill>
              <p:spPr>
                <a:xfrm>
                  <a:off x="10421363" y="4954556"/>
                  <a:ext cx="1821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83C7897E-47EA-150F-DFA4-B15667D446C0}"/>
                    </a:ext>
                  </a:extLst>
                </p14:cNvPr>
                <p14:cNvContentPartPr/>
                <p14:nvPr/>
              </p14:nvContentPartPr>
              <p14:xfrm>
                <a:off x="10640243" y="4979396"/>
                <a:ext cx="151200" cy="141120"/>
              </p14:xfrm>
            </p:contentPart>
          </mc:Choice>
          <mc:Fallback>
            <p:pic>
              <p:nvPicPr>
                <p:cNvPr id="76" name="Ink 75">
                  <a:extLst>
                    <a:ext uri="{FF2B5EF4-FFF2-40B4-BE49-F238E27FC236}">
                      <a16:creationId xmlns:a16="http://schemas.microsoft.com/office/drawing/2014/main" id="{83C7897E-47EA-150F-DFA4-B15667D446C0}"/>
                    </a:ext>
                  </a:extLst>
                </p:cNvPr>
                <p:cNvPicPr/>
                <p:nvPr/>
              </p:nvPicPr>
              <p:blipFill>
                <a:blip r:embed="rId129"/>
                <a:stretch>
                  <a:fillRect/>
                </a:stretch>
              </p:blipFill>
              <p:spPr>
                <a:xfrm>
                  <a:off x="10622243" y="4961756"/>
                  <a:ext cx="1868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E0D0F106-E56A-E6E6-9346-0B522E6BDB45}"/>
                    </a:ext>
                  </a:extLst>
                </p14:cNvPr>
                <p14:cNvContentPartPr/>
                <p14:nvPr/>
              </p14:nvContentPartPr>
              <p14:xfrm>
                <a:off x="10886483" y="4876796"/>
                <a:ext cx="171000" cy="242280"/>
              </p14:xfrm>
            </p:contentPart>
          </mc:Choice>
          <mc:Fallback>
            <p:pic>
              <p:nvPicPr>
                <p:cNvPr id="77" name="Ink 76">
                  <a:extLst>
                    <a:ext uri="{FF2B5EF4-FFF2-40B4-BE49-F238E27FC236}">
                      <a16:creationId xmlns:a16="http://schemas.microsoft.com/office/drawing/2014/main" id="{E0D0F106-E56A-E6E6-9346-0B522E6BDB45}"/>
                    </a:ext>
                  </a:extLst>
                </p:cNvPr>
                <p:cNvPicPr/>
                <p:nvPr/>
              </p:nvPicPr>
              <p:blipFill>
                <a:blip r:embed="rId131"/>
                <a:stretch>
                  <a:fillRect/>
                </a:stretch>
              </p:blipFill>
              <p:spPr>
                <a:xfrm>
                  <a:off x="10868843" y="4858796"/>
                  <a:ext cx="206640" cy="277920"/>
                </a:xfrm>
                <a:prstGeom prst="rect">
                  <a:avLst/>
                </a:prstGeom>
              </p:spPr>
            </p:pic>
          </mc:Fallback>
        </mc:AlternateContent>
      </p:grpSp>
    </p:spTree>
    <p:extLst>
      <p:ext uri="{BB962C8B-B14F-4D97-AF65-F5344CB8AC3E}">
        <p14:creationId xmlns:p14="http://schemas.microsoft.com/office/powerpoint/2010/main" val="364185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4767524" cy="523220"/>
          </a:xfrm>
          <a:prstGeom prst="rect">
            <a:avLst/>
          </a:prstGeom>
          <a:noFill/>
        </p:spPr>
        <p:txBody>
          <a:bodyPr wrap="none" rtlCol="0">
            <a:spAutoFit/>
          </a:bodyPr>
          <a:lstStyle/>
          <a:p>
            <a:r>
              <a:rPr lang="en-US" sz="2800" dirty="0">
                <a:solidFill>
                  <a:schemeClr val="accent3">
                    <a:lumMod val="75000"/>
                  </a:schemeClr>
                </a:solidFill>
              </a:rPr>
              <a:t>Training data</a:t>
            </a:r>
            <a:r>
              <a:rPr lang="en-US" sz="2800" dirty="0"/>
              <a:t>: “unknown” values</a:t>
            </a:r>
          </a:p>
        </p:txBody>
      </p:sp>
      <p:grpSp>
        <p:nvGrpSpPr>
          <p:cNvPr id="9" name="Group 8">
            <a:extLst>
              <a:ext uri="{FF2B5EF4-FFF2-40B4-BE49-F238E27FC236}">
                <a16:creationId xmlns:a16="http://schemas.microsoft.com/office/drawing/2014/main" id="{0E3582FA-CE16-9541-A0B7-C412CFEA5B18}"/>
              </a:ext>
            </a:extLst>
          </p:cNvPr>
          <p:cNvGrpSpPr/>
          <p:nvPr/>
        </p:nvGrpSpPr>
        <p:grpSpPr>
          <a:xfrm>
            <a:off x="2022856" y="2454821"/>
            <a:ext cx="7195286" cy="4187533"/>
            <a:chOff x="2022856" y="2454821"/>
            <a:chExt cx="7195286" cy="4187533"/>
          </a:xfrm>
        </p:grpSpPr>
        <p:pic>
          <p:nvPicPr>
            <p:cNvPr id="4" name="Picture 8">
              <a:extLst>
                <a:ext uri="{FF2B5EF4-FFF2-40B4-BE49-F238E27FC236}">
                  <a16:creationId xmlns:a16="http://schemas.microsoft.com/office/drawing/2014/main" id="{EDDF32FB-3A17-4D4C-ACC2-8D0C42549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3" name="Rectangle 2">
              <a:extLst>
                <a:ext uri="{FF2B5EF4-FFF2-40B4-BE49-F238E27FC236}">
                  <a16:creationId xmlns:a16="http://schemas.microsoft.com/office/drawing/2014/main" id="{59633866-DAE2-8746-95AC-06A9D49951F3}"/>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B41044-A6E5-634B-9055-59DA341B0AB3}"/>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ACC47A-FE0A-7842-A519-0F6833E37E7C}"/>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6650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FDD31411-4E78-C444-ABCC-8CC2B6B76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42682" y="3201450"/>
            <a:ext cx="8208963" cy="936625"/>
          </a:xfrm>
          <a:prstGeom prst="rect">
            <a:avLst/>
          </a:prstGeom>
          <a:noFill/>
        </p:spPr>
      </p:pic>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8678914" cy="523220"/>
          </a:xfrm>
          <a:prstGeom prst="rect">
            <a:avLst/>
          </a:prstGeom>
          <a:noFill/>
        </p:spPr>
        <p:txBody>
          <a:bodyPr wrap="none" rtlCol="0">
            <a:spAutoFit/>
          </a:bodyPr>
          <a:lstStyle/>
          <a:p>
            <a:r>
              <a:rPr lang="en-US" sz="2800" dirty="0">
                <a:solidFill>
                  <a:schemeClr val="accent3">
                    <a:lumMod val="75000"/>
                  </a:schemeClr>
                </a:solidFill>
              </a:rPr>
              <a:t>Prediction</a:t>
            </a:r>
            <a:r>
              <a:rPr lang="en-US" sz="2800" dirty="0"/>
              <a:t>: input at prediction time with “unknown” values</a:t>
            </a:r>
          </a:p>
        </p:txBody>
      </p:sp>
      <p:sp>
        <p:nvSpPr>
          <p:cNvPr id="7" name="Rectangle 6">
            <a:extLst>
              <a:ext uri="{FF2B5EF4-FFF2-40B4-BE49-F238E27FC236}">
                <a16:creationId xmlns:a16="http://schemas.microsoft.com/office/drawing/2014/main" id="{0AB41044-A6E5-634B-9055-59DA341B0AB3}"/>
              </a:ext>
            </a:extLst>
          </p:cNvPr>
          <p:cNvSpPr/>
          <p:nvPr/>
        </p:nvSpPr>
        <p:spPr>
          <a:xfrm>
            <a:off x="4920649" y="3710617"/>
            <a:ext cx="751102" cy="3300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9C70557-AE5C-8AF7-9173-E84DEF4720B7}"/>
              </a:ext>
            </a:extLst>
          </p:cNvPr>
          <p:cNvGrpSpPr/>
          <p:nvPr/>
        </p:nvGrpSpPr>
        <p:grpSpPr>
          <a:xfrm>
            <a:off x="1219043" y="2424476"/>
            <a:ext cx="131040" cy="132120"/>
            <a:chOff x="1219043" y="2424476"/>
            <a:chExt cx="131040" cy="1321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F9EDCBC-87A0-FE6E-E722-E6EF05929C15}"/>
                    </a:ext>
                  </a:extLst>
                </p14:cNvPr>
                <p14:cNvContentPartPr/>
                <p14:nvPr/>
              </p14:nvContentPartPr>
              <p14:xfrm>
                <a:off x="1219043" y="2424476"/>
                <a:ext cx="68400" cy="68760"/>
              </p14:xfrm>
            </p:contentPart>
          </mc:Choice>
          <mc:Fallback>
            <p:pic>
              <p:nvPicPr>
                <p:cNvPr id="3" name="Ink 2">
                  <a:extLst>
                    <a:ext uri="{FF2B5EF4-FFF2-40B4-BE49-F238E27FC236}">
                      <a16:creationId xmlns:a16="http://schemas.microsoft.com/office/drawing/2014/main" id="{CF9EDCBC-87A0-FE6E-E722-E6EF05929C15}"/>
                    </a:ext>
                  </a:extLst>
                </p:cNvPr>
                <p:cNvPicPr/>
                <p:nvPr/>
              </p:nvPicPr>
              <p:blipFill>
                <a:blip r:embed="rId4"/>
                <a:stretch>
                  <a:fillRect/>
                </a:stretch>
              </p:blipFill>
              <p:spPr>
                <a:xfrm>
                  <a:off x="1201043" y="2406476"/>
                  <a:ext cx="104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242D690-0DB3-2BF3-0CB9-6AD097B52B50}"/>
                    </a:ext>
                  </a:extLst>
                </p14:cNvPr>
                <p14:cNvContentPartPr/>
                <p14:nvPr/>
              </p14:nvContentPartPr>
              <p14:xfrm>
                <a:off x="1270163" y="2434916"/>
                <a:ext cx="79920" cy="121680"/>
              </p14:xfrm>
            </p:contentPart>
          </mc:Choice>
          <mc:Fallback>
            <p:pic>
              <p:nvPicPr>
                <p:cNvPr id="4" name="Ink 3">
                  <a:extLst>
                    <a:ext uri="{FF2B5EF4-FFF2-40B4-BE49-F238E27FC236}">
                      <a16:creationId xmlns:a16="http://schemas.microsoft.com/office/drawing/2014/main" id="{2242D690-0DB3-2BF3-0CB9-6AD097B52B50}"/>
                    </a:ext>
                  </a:extLst>
                </p:cNvPr>
                <p:cNvPicPr/>
                <p:nvPr/>
              </p:nvPicPr>
              <p:blipFill>
                <a:blip r:embed="rId6"/>
                <a:stretch>
                  <a:fillRect/>
                </a:stretch>
              </p:blipFill>
              <p:spPr>
                <a:xfrm>
                  <a:off x="1252163" y="2416916"/>
                  <a:ext cx="115560" cy="157320"/>
                </a:xfrm>
                <a:prstGeom prst="rect">
                  <a:avLst/>
                </a:prstGeom>
              </p:spPr>
            </p:pic>
          </mc:Fallback>
        </mc:AlternateContent>
      </p:grpSp>
      <p:grpSp>
        <p:nvGrpSpPr>
          <p:cNvPr id="14" name="Group 13">
            <a:extLst>
              <a:ext uri="{FF2B5EF4-FFF2-40B4-BE49-F238E27FC236}">
                <a16:creationId xmlns:a16="http://schemas.microsoft.com/office/drawing/2014/main" id="{C4F56064-FBDD-ED7F-B46B-F038C93ED144}"/>
              </a:ext>
            </a:extLst>
          </p:cNvPr>
          <p:cNvGrpSpPr/>
          <p:nvPr/>
        </p:nvGrpSpPr>
        <p:grpSpPr>
          <a:xfrm>
            <a:off x="849683" y="2674676"/>
            <a:ext cx="766440" cy="367560"/>
            <a:chOff x="849683" y="2674676"/>
            <a:chExt cx="766440" cy="3675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17AE161-AC19-348E-F144-2BB7E29E75D7}"/>
                    </a:ext>
                  </a:extLst>
                </p14:cNvPr>
                <p14:cNvContentPartPr/>
                <p14:nvPr/>
              </p14:nvContentPartPr>
              <p14:xfrm>
                <a:off x="849683" y="2674676"/>
                <a:ext cx="358920" cy="71280"/>
              </p14:xfrm>
            </p:contentPart>
          </mc:Choice>
          <mc:Fallback>
            <p:pic>
              <p:nvPicPr>
                <p:cNvPr id="5" name="Ink 4">
                  <a:extLst>
                    <a:ext uri="{FF2B5EF4-FFF2-40B4-BE49-F238E27FC236}">
                      <a16:creationId xmlns:a16="http://schemas.microsoft.com/office/drawing/2014/main" id="{E17AE161-AC19-348E-F144-2BB7E29E75D7}"/>
                    </a:ext>
                  </a:extLst>
                </p:cNvPr>
                <p:cNvPicPr/>
                <p:nvPr/>
              </p:nvPicPr>
              <p:blipFill>
                <a:blip r:embed="rId8"/>
                <a:stretch>
                  <a:fillRect/>
                </a:stretch>
              </p:blipFill>
              <p:spPr>
                <a:xfrm>
                  <a:off x="832043" y="2656676"/>
                  <a:ext cx="3945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249D6797-D2FE-BE8E-0717-058B66278033}"/>
                    </a:ext>
                  </a:extLst>
                </p14:cNvPr>
                <p14:cNvContentPartPr/>
                <p14:nvPr/>
              </p14:nvContentPartPr>
              <p14:xfrm>
                <a:off x="1078643" y="2728316"/>
                <a:ext cx="32760" cy="224280"/>
              </p14:xfrm>
            </p:contentPart>
          </mc:Choice>
          <mc:Fallback>
            <p:pic>
              <p:nvPicPr>
                <p:cNvPr id="8" name="Ink 7">
                  <a:extLst>
                    <a:ext uri="{FF2B5EF4-FFF2-40B4-BE49-F238E27FC236}">
                      <a16:creationId xmlns:a16="http://schemas.microsoft.com/office/drawing/2014/main" id="{249D6797-D2FE-BE8E-0717-058B66278033}"/>
                    </a:ext>
                  </a:extLst>
                </p:cNvPr>
                <p:cNvPicPr/>
                <p:nvPr/>
              </p:nvPicPr>
              <p:blipFill>
                <a:blip r:embed="rId10"/>
                <a:stretch>
                  <a:fillRect/>
                </a:stretch>
              </p:blipFill>
              <p:spPr>
                <a:xfrm>
                  <a:off x="1061003" y="2710676"/>
                  <a:ext cx="684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EE87CDA5-511B-8AE1-BB50-6256CC14DC8B}"/>
                    </a:ext>
                  </a:extLst>
                </p14:cNvPr>
                <p14:cNvContentPartPr/>
                <p14:nvPr/>
              </p14:nvContentPartPr>
              <p14:xfrm>
                <a:off x="1139843" y="2822276"/>
                <a:ext cx="210240" cy="150120"/>
              </p14:xfrm>
            </p:contentPart>
          </mc:Choice>
          <mc:Fallback>
            <p:pic>
              <p:nvPicPr>
                <p:cNvPr id="10" name="Ink 9">
                  <a:extLst>
                    <a:ext uri="{FF2B5EF4-FFF2-40B4-BE49-F238E27FC236}">
                      <a16:creationId xmlns:a16="http://schemas.microsoft.com/office/drawing/2014/main" id="{EE87CDA5-511B-8AE1-BB50-6256CC14DC8B}"/>
                    </a:ext>
                  </a:extLst>
                </p:cNvPr>
                <p:cNvPicPr/>
                <p:nvPr/>
              </p:nvPicPr>
              <p:blipFill>
                <a:blip r:embed="rId12"/>
                <a:stretch>
                  <a:fillRect/>
                </a:stretch>
              </p:blipFill>
              <p:spPr>
                <a:xfrm>
                  <a:off x="1121843" y="2804276"/>
                  <a:ext cx="2458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9E6544E8-6FE5-4C68-E1B0-019B5C685257}"/>
                    </a:ext>
                  </a:extLst>
                </p14:cNvPr>
                <p14:cNvContentPartPr/>
                <p14:nvPr/>
              </p14:nvContentPartPr>
              <p14:xfrm>
                <a:off x="1337843" y="2820116"/>
                <a:ext cx="75960" cy="158760"/>
              </p14:xfrm>
            </p:contentPart>
          </mc:Choice>
          <mc:Fallback>
            <p:pic>
              <p:nvPicPr>
                <p:cNvPr id="11" name="Ink 10">
                  <a:extLst>
                    <a:ext uri="{FF2B5EF4-FFF2-40B4-BE49-F238E27FC236}">
                      <a16:creationId xmlns:a16="http://schemas.microsoft.com/office/drawing/2014/main" id="{9E6544E8-6FE5-4C68-E1B0-019B5C685257}"/>
                    </a:ext>
                  </a:extLst>
                </p:cNvPr>
                <p:cNvPicPr/>
                <p:nvPr/>
              </p:nvPicPr>
              <p:blipFill>
                <a:blip r:embed="rId14"/>
                <a:stretch>
                  <a:fillRect/>
                </a:stretch>
              </p:blipFill>
              <p:spPr>
                <a:xfrm>
                  <a:off x="1319843" y="2802476"/>
                  <a:ext cx="1116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C0E50E36-C775-20C9-AA76-3790B5AB8125}"/>
                    </a:ext>
                  </a:extLst>
                </p14:cNvPr>
                <p14:cNvContentPartPr/>
                <p14:nvPr/>
              </p14:nvContentPartPr>
              <p14:xfrm>
                <a:off x="1415963" y="2852156"/>
                <a:ext cx="183600" cy="30240"/>
              </p14:xfrm>
            </p:contentPart>
          </mc:Choice>
          <mc:Fallback>
            <p:pic>
              <p:nvPicPr>
                <p:cNvPr id="12" name="Ink 11">
                  <a:extLst>
                    <a:ext uri="{FF2B5EF4-FFF2-40B4-BE49-F238E27FC236}">
                      <a16:creationId xmlns:a16="http://schemas.microsoft.com/office/drawing/2014/main" id="{C0E50E36-C775-20C9-AA76-3790B5AB8125}"/>
                    </a:ext>
                  </a:extLst>
                </p:cNvPr>
                <p:cNvPicPr/>
                <p:nvPr/>
              </p:nvPicPr>
              <p:blipFill>
                <a:blip r:embed="rId16"/>
                <a:stretch>
                  <a:fillRect/>
                </a:stretch>
              </p:blipFill>
              <p:spPr>
                <a:xfrm>
                  <a:off x="1397963" y="2834516"/>
                  <a:ext cx="2192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83BA4D52-0C62-64F0-8038-21C060B48703}"/>
                    </a:ext>
                  </a:extLst>
                </p14:cNvPr>
                <p14:cNvContentPartPr/>
                <p14:nvPr/>
              </p14:nvContentPartPr>
              <p14:xfrm>
                <a:off x="1525763" y="2816516"/>
                <a:ext cx="90360" cy="225720"/>
              </p14:xfrm>
            </p:contentPart>
          </mc:Choice>
          <mc:Fallback>
            <p:pic>
              <p:nvPicPr>
                <p:cNvPr id="13" name="Ink 12">
                  <a:extLst>
                    <a:ext uri="{FF2B5EF4-FFF2-40B4-BE49-F238E27FC236}">
                      <a16:creationId xmlns:a16="http://schemas.microsoft.com/office/drawing/2014/main" id="{83BA4D52-0C62-64F0-8038-21C060B48703}"/>
                    </a:ext>
                  </a:extLst>
                </p:cNvPr>
                <p:cNvPicPr/>
                <p:nvPr/>
              </p:nvPicPr>
              <p:blipFill>
                <a:blip r:embed="rId18"/>
                <a:stretch>
                  <a:fillRect/>
                </a:stretch>
              </p:blipFill>
              <p:spPr>
                <a:xfrm>
                  <a:off x="1507763" y="2798876"/>
                  <a:ext cx="126000" cy="261360"/>
                </a:xfrm>
                <a:prstGeom prst="rect">
                  <a:avLst/>
                </a:prstGeom>
              </p:spPr>
            </p:pic>
          </mc:Fallback>
        </mc:AlternateContent>
      </p:grpSp>
      <p:grpSp>
        <p:nvGrpSpPr>
          <p:cNvPr id="19" name="Group 18">
            <a:extLst>
              <a:ext uri="{FF2B5EF4-FFF2-40B4-BE49-F238E27FC236}">
                <a16:creationId xmlns:a16="http://schemas.microsoft.com/office/drawing/2014/main" id="{90066FB8-E80A-6F41-78C7-55C5106747A9}"/>
              </a:ext>
            </a:extLst>
          </p:cNvPr>
          <p:cNvGrpSpPr/>
          <p:nvPr/>
        </p:nvGrpSpPr>
        <p:grpSpPr>
          <a:xfrm>
            <a:off x="5307923" y="3995876"/>
            <a:ext cx="111960" cy="237240"/>
            <a:chOff x="5307923" y="3995876"/>
            <a:chExt cx="111960" cy="23724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B8671B31-9C6E-2FE1-D9CB-CE9C8987C72C}"/>
                    </a:ext>
                  </a:extLst>
                </p14:cNvPr>
                <p14:cNvContentPartPr/>
                <p14:nvPr/>
              </p14:nvContentPartPr>
              <p14:xfrm>
                <a:off x="5349683" y="4008836"/>
                <a:ext cx="65520" cy="224280"/>
              </p14:xfrm>
            </p:contentPart>
          </mc:Choice>
          <mc:Fallback>
            <p:pic>
              <p:nvPicPr>
                <p:cNvPr id="16" name="Ink 15">
                  <a:extLst>
                    <a:ext uri="{FF2B5EF4-FFF2-40B4-BE49-F238E27FC236}">
                      <a16:creationId xmlns:a16="http://schemas.microsoft.com/office/drawing/2014/main" id="{B8671B31-9C6E-2FE1-D9CB-CE9C8987C72C}"/>
                    </a:ext>
                  </a:extLst>
                </p:cNvPr>
                <p:cNvPicPr/>
                <p:nvPr/>
              </p:nvPicPr>
              <p:blipFill>
                <a:blip r:embed="rId20"/>
                <a:stretch>
                  <a:fillRect/>
                </a:stretch>
              </p:blipFill>
              <p:spPr>
                <a:xfrm>
                  <a:off x="5331683" y="3990836"/>
                  <a:ext cx="101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23AE481-EA32-1F9F-F1F8-7B45F548AFF4}"/>
                    </a:ext>
                  </a:extLst>
                </p14:cNvPr>
                <p14:cNvContentPartPr/>
                <p14:nvPr/>
              </p14:nvContentPartPr>
              <p14:xfrm>
                <a:off x="5307923" y="3995876"/>
                <a:ext cx="30960" cy="81360"/>
              </p14:xfrm>
            </p:contentPart>
          </mc:Choice>
          <mc:Fallback>
            <p:pic>
              <p:nvPicPr>
                <p:cNvPr id="17" name="Ink 16">
                  <a:extLst>
                    <a:ext uri="{FF2B5EF4-FFF2-40B4-BE49-F238E27FC236}">
                      <a16:creationId xmlns:a16="http://schemas.microsoft.com/office/drawing/2014/main" id="{923AE481-EA32-1F9F-F1F8-7B45F548AFF4}"/>
                    </a:ext>
                  </a:extLst>
                </p:cNvPr>
                <p:cNvPicPr/>
                <p:nvPr/>
              </p:nvPicPr>
              <p:blipFill>
                <a:blip r:embed="rId22"/>
                <a:stretch>
                  <a:fillRect/>
                </a:stretch>
              </p:blipFill>
              <p:spPr>
                <a:xfrm>
                  <a:off x="5290283" y="3977876"/>
                  <a:ext cx="666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D393F888-4783-9833-A3F0-F8BC71BBB2BF}"/>
                    </a:ext>
                  </a:extLst>
                </p14:cNvPr>
                <p14:cNvContentPartPr/>
                <p14:nvPr/>
              </p14:nvContentPartPr>
              <p14:xfrm>
                <a:off x="5363723" y="4007036"/>
                <a:ext cx="56160" cy="8640"/>
              </p14:xfrm>
            </p:contentPart>
          </mc:Choice>
          <mc:Fallback>
            <p:pic>
              <p:nvPicPr>
                <p:cNvPr id="18" name="Ink 17">
                  <a:extLst>
                    <a:ext uri="{FF2B5EF4-FFF2-40B4-BE49-F238E27FC236}">
                      <a16:creationId xmlns:a16="http://schemas.microsoft.com/office/drawing/2014/main" id="{D393F888-4783-9833-A3F0-F8BC71BBB2BF}"/>
                    </a:ext>
                  </a:extLst>
                </p:cNvPr>
                <p:cNvPicPr/>
                <p:nvPr/>
              </p:nvPicPr>
              <p:blipFill>
                <a:blip r:embed="rId24"/>
                <a:stretch>
                  <a:fillRect/>
                </a:stretch>
              </p:blipFill>
              <p:spPr>
                <a:xfrm>
                  <a:off x="5345723" y="3989036"/>
                  <a:ext cx="91800" cy="4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A46DEE4-9930-6623-3C37-46205844ECB7}"/>
                  </a:ext>
                </a:extLst>
              </p14:cNvPr>
              <p14:cNvContentPartPr/>
              <p14:nvPr/>
            </p14:nvContentPartPr>
            <p14:xfrm>
              <a:off x="8937443" y="3663956"/>
              <a:ext cx="588600" cy="398880"/>
            </p14:xfrm>
          </p:contentPart>
        </mc:Choice>
        <mc:Fallback>
          <p:pic>
            <p:nvPicPr>
              <p:cNvPr id="20" name="Ink 19">
                <a:extLst>
                  <a:ext uri="{FF2B5EF4-FFF2-40B4-BE49-F238E27FC236}">
                    <a16:creationId xmlns:a16="http://schemas.microsoft.com/office/drawing/2014/main" id="{EA46DEE4-9930-6623-3C37-46205844ECB7}"/>
                  </a:ext>
                </a:extLst>
              </p:cNvPr>
              <p:cNvPicPr/>
              <p:nvPr/>
            </p:nvPicPr>
            <p:blipFill>
              <a:blip r:embed="rId26"/>
              <a:stretch>
                <a:fillRect/>
              </a:stretch>
            </p:blipFill>
            <p:spPr>
              <a:xfrm>
                <a:off x="8919803" y="3645956"/>
                <a:ext cx="624240" cy="434520"/>
              </a:xfrm>
              <a:prstGeom prst="rect">
                <a:avLst/>
              </a:prstGeom>
            </p:spPr>
          </p:pic>
        </mc:Fallback>
      </mc:AlternateContent>
    </p:spTree>
    <p:extLst>
      <p:ext uri="{BB962C8B-B14F-4D97-AF65-F5344CB8AC3E}">
        <p14:creationId xmlns:p14="http://schemas.microsoft.com/office/powerpoint/2010/main" val="18525098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8750</TotalTime>
  <Words>2254</Words>
  <Application>Microsoft Macintosh PowerPoint</Application>
  <PresentationFormat>Widescreen</PresentationFormat>
  <Paragraphs>408</Paragraphs>
  <Slides>49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Corbel</vt:lpstr>
      <vt:lpstr>Gill Sans MT</vt:lpstr>
      <vt:lpstr>Helvetica</vt:lpstr>
      <vt:lpstr>Helvetica Neue</vt:lpstr>
      <vt:lpstr>Wingdings 2</vt:lpstr>
      <vt:lpstr>Dividend</vt:lpstr>
      <vt:lpstr>mining Internet of Things Data</vt:lpstr>
      <vt:lpstr>PowerPoint Presentation</vt:lpstr>
      <vt:lpstr>PowerPoint Presentation</vt:lpstr>
      <vt:lpstr>PowerPoint Presentation</vt:lpstr>
      <vt:lpstr>Data</vt:lpstr>
      <vt:lpstr>Missing values</vt:lpstr>
      <vt:lpstr>Missing values Impact</vt:lpstr>
      <vt:lpstr>Missing values Impact</vt:lpstr>
      <vt:lpstr>Missing values Impact</vt:lpstr>
      <vt:lpstr>Handling missing values</vt:lpstr>
      <vt:lpstr>Purification by skipping / removing</vt:lpstr>
      <vt:lpstr>Purification by skipping / removing</vt:lpstr>
      <vt:lpstr>The challenge with skipping / revoming</vt:lpstr>
      <vt:lpstr>The challenge with skipping / revoming</vt:lpstr>
      <vt:lpstr>The challenge with skipping / removing</vt:lpstr>
      <vt:lpstr>The challenge with skipping / removing</vt:lpstr>
      <vt:lpstr>skipping / removing missing values: pros and cons</vt:lpstr>
      <vt:lpstr>Handling missing values</vt:lpstr>
      <vt:lpstr>Main drawback of skipping method</vt:lpstr>
      <vt:lpstr>Can we keep all the data? </vt:lpstr>
      <vt:lpstr>Idea: PURIFICATION BY IMPUTING</vt:lpstr>
      <vt:lpstr>Idea: PURIFICATION BY IMPUTING</vt:lpstr>
      <vt:lpstr>Example: replace with the most common value</vt:lpstr>
      <vt:lpstr>Common (simple) rules for imputing</vt:lpstr>
      <vt:lpstr>Missing value imputation: pros and cons</vt:lpstr>
      <vt:lpstr>Missing value Code</vt:lpstr>
      <vt:lpstr>STATE OF ART ALGORITHMS FOR SMART ENVIRONMENT</vt:lpstr>
      <vt:lpstr>Predicting number of Bike-share Users</vt:lpstr>
      <vt:lpstr>Data Collection/Curation</vt:lpstr>
      <vt:lpstr>basic Data processing</vt:lpstr>
      <vt:lpstr>Four methods</vt:lpstr>
      <vt:lpstr>Linear Regression</vt:lpstr>
      <vt:lpstr>Linear Regression – Data Preparation</vt:lpstr>
      <vt:lpstr>Random forest</vt:lpstr>
      <vt:lpstr>Random forest</vt:lpstr>
      <vt:lpstr>Gradient Boost</vt:lpstr>
      <vt:lpstr>AdaBoost Boost Algorithm</vt:lpstr>
      <vt:lpstr>Deep Learning</vt:lpstr>
      <vt:lpstr>DL: forward propagation of a single neuron</vt:lpstr>
      <vt:lpstr>Forward propagation</vt:lpstr>
      <vt:lpstr>Forward propagation (single neuron)</vt:lpstr>
      <vt:lpstr>Forward propagation (Multiple neurons)</vt:lpstr>
      <vt:lpstr>Forward propagation (Multiple neurons)</vt:lpstr>
      <vt:lpstr>Deep learning – Sigmoid FUNCTION</vt:lpstr>
      <vt:lpstr>Sigmoid as an activation function in NN</vt:lpstr>
      <vt:lpstr>Why sigmoid is important</vt:lpstr>
      <vt:lpstr>Why Unit Tests </vt:lpstr>
      <vt:lpstr>Training network</vt:lpstr>
      <vt:lpstr>Training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313</cp:revision>
  <dcterms:created xsi:type="dcterms:W3CDTF">2021-01-19T23:36:07Z</dcterms:created>
  <dcterms:modified xsi:type="dcterms:W3CDTF">2022-11-29T20:55:39Z</dcterms:modified>
</cp:coreProperties>
</file>